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  <p:sldMasterId id="2147483677" r:id="rId2"/>
    <p:sldMasterId id="2147483678" r:id="rId3"/>
  </p:sldMasterIdLst>
  <p:notesMasterIdLst>
    <p:notesMasterId r:id="rId53"/>
  </p:notesMasterIdLst>
  <p:sldIdLst>
    <p:sldId id="256" r:id="rId4"/>
    <p:sldId id="258" r:id="rId5"/>
    <p:sldId id="261" r:id="rId6"/>
    <p:sldId id="262" r:id="rId7"/>
    <p:sldId id="304" r:id="rId8"/>
    <p:sldId id="257" r:id="rId9"/>
    <p:sldId id="259" r:id="rId10"/>
    <p:sldId id="260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</p:sldIdLst>
  <p:sldSz cx="9144000" cy="5143500" type="screen16x9"/>
  <p:notesSz cx="6858000" cy="9144000"/>
  <p:embeddedFontLst>
    <p:embeddedFont>
      <p:font typeface="Arvo" panose="020B0604020202020204" charset="0"/>
      <p:regular r:id="rId54"/>
      <p:bold r:id="rId55"/>
      <p:italic r:id="rId56"/>
      <p:boldItalic r:id="rId57"/>
    </p:embeddedFont>
    <p:embeddedFont>
      <p:font typeface="Calibri" panose="020F0502020204030204" pitchFamily="34" charset="0"/>
      <p:regular r:id="rId58"/>
      <p:bold r:id="rId59"/>
      <p:italic r:id="rId60"/>
      <p:boldItalic r:id="rId61"/>
    </p:embeddedFont>
    <p:embeddedFont>
      <p:font typeface="Nunito Sans" pitchFamily="2" charset="0"/>
      <p:regular r:id="rId62"/>
      <p:bold r:id="rId63"/>
      <p:italic r:id="rId64"/>
      <p:boldItalic r:id="rId65"/>
    </p:embeddedFont>
    <p:embeddedFont>
      <p:font typeface="Nunito Sans Black" pitchFamily="2" charset="0"/>
      <p:bold r:id="rId66"/>
      <p:boldItalic r:id="rId67"/>
    </p:embeddedFont>
    <p:embeddedFont>
      <p:font typeface="Nunito Sans ExtraBold" pitchFamily="2" charset="0"/>
      <p:bold r:id="rId68"/>
      <p:boldItalic r:id="rId69"/>
    </p:embeddedFont>
    <p:embeddedFont>
      <p:font typeface="Nunito Sans SemiBold" pitchFamily="2" charset="0"/>
      <p:regular r:id="rId70"/>
      <p:bold r:id="rId71"/>
      <p:italic r:id="rId72"/>
      <p:boldItalic r:id="rId73"/>
    </p:embeddedFont>
    <p:embeddedFont>
      <p:font typeface="Proxima Nova" panose="020B0604020202020204" charset="0"/>
      <p:regular r:id="rId74"/>
      <p:bold r:id="rId75"/>
      <p:italic r:id="rId76"/>
      <p:boldItalic r:id="rId77"/>
    </p:embeddedFont>
    <p:embeddedFont>
      <p:font typeface="Proxima Nova Semibold" panose="020B0604020202020204" charset="0"/>
      <p:regular r:id="rId78"/>
      <p:bold r:id="rId79"/>
      <p:boldItalic r:id="rId80"/>
    </p:embeddedFont>
    <p:embeddedFont>
      <p:font typeface="Quattrocento" panose="02020502030000000404" pitchFamily="18" charset="0"/>
      <p:regular r:id="rId81"/>
      <p:bold r:id="rId82"/>
    </p:embeddedFont>
    <p:embeddedFont>
      <p:font typeface="Roboto" panose="02000000000000000000" pitchFamily="2" charset="0"/>
      <p:regular r:id="rId83"/>
      <p:bold r:id="rId84"/>
      <p:italic r:id="rId85"/>
      <p:boldItalic r:id="rId86"/>
    </p:embeddedFont>
    <p:embeddedFont>
      <p:font typeface="Roboto Light" panose="02000000000000000000" pitchFamily="2" charset="0"/>
      <p:regular r:id="rId87"/>
      <p:bold r:id="rId88"/>
      <p:italic r:id="rId89"/>
      <p:boldItalic r:id="rId90"/>
    </p:embeddedFont>
    <p:embeddedFont>
      <p:font typeface="Roboto Slab" pitchFamily="2" charset="0"/>
      <p:regular r:id="rId91"/>
      <p:bold r:id="rId92"/>
    </p:embeddedFont>
    <p:embeddedFont>
      <p:font typeface="Roboto Slab Light" pitchFamily="2" charset="0"/>
      <p:regular r:id="rId93"/>
      <p:bold r:id="rId94"/>
    </p:embeddedFont>
    <p:embeddedFont>
      <p:font typeface="Squada One" panose="020B0604020202020204" charset="0"/>
      <p:regular r:id="rId95"/>
    </p:embeddedFont>
    <p:embeddedFont>
      <p:font typeface="Ubuntu Light" panose="020B0304030602030204" pitchFamily="34" charset="0"/>
      <p:regular r:id="rId96"/>
      <p:bold r:id="rId97"/>
      <p:italic r:id="rId98"/>
      <p:boldItalic r:id="rId9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C34A86-45A5-474E-A6C2-539C7DBA0FFC}" v="11" dt="2023-06-30T12:10:41.692"/>
  </p1510:revLst>
</p1510:revInfo>
</file>

<file path=ppt/tableStyles.xml><?xml version="1.0" encoding="utf-8"?>
<a:tblStyleLst xmlns:a="http://schemas.openxmlformats.org/drawingml/2006/main" def="{63429DA7-0975-43FC-B983-3771C5897023}">
  <a:tblStyle styleId="{63429DA7-0975-43FC-B983-3771C58970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font" Target="fonts/font10.fntdata"/><Relationship Id="rId68" Type="http://schemas.openxmlformats.org/officeDocument/2006/relationships/font" Target="fonts/font15.fntdata"/><Relationship Id="rId84" Type="http://schemas.openxmlformats.org/officeDocument/2006/relationships/font" Target="fonts/font31.fntdata"/><Relationship Id="rId89" Type="http://schemas.openxmlformats.org/officeDocument/2006/relationships/font" Target="fonts/font36.fntdata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74" Type="http://schemas.openxmlformats.org/officeDocument/2006/relationships/font" Target="fonts/font21.fntdata"/><Relationship Id="rId79" Type="http://schemas.openxmlformats.org/officeDocument/2006/relationships/font" Target="fonts/font26.fntdata"/><Relationship Id="rId102" Type="http://schemas.openxmlformats.org/officeDocument/2006/relationships/theme" Target="theme/theme1.xml"/><Relationship Id="rId5" Type="http://schemas.openxmlformats.org/officeDocument/2006/relationships/slide" Target="slides/slide2.xml"/><Relationship Id="rId90" Type="http://schemas.openxmlformats.org/officeDocument/2006/relationships/font" Target="fonts/font37.fntdata"/><Relationship Id="rId95" Type="http://schemas.openxmlformats.org/officeDocument/2006/relationships/font" Target="fonts/font42.fntdata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64" Type="http://schemas.openxmlformats.org/officeDocument/2006/relationships/font" Target="fonts/font11.fntdata"/><Relationship Id="rId69" Type="http://schemas.openxmlformats.org/officeDocument/2006/relationships/font" Target="fonts/font16.fntdata"/><Relationship Id="rId80" Type="http://schemas.openxmlformats.org/officeDocument/2006/relationships/font" Target="fonts/font27.fntdata"/><Relationship Id="rId85" Type="http://schemas.openxmlformats.org/officeDocument/2006/relationships/font" Target="fonts/font32.fntdata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59" Type="http://schemas.openxmlformats.org/officeDocument/2006/relationships/font" Target="fonts/font6.fntdata"/><Relationship Id="rId103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font" Target="fonts/font17.fntdata"/><Relationship Id="rId75" Type="http://schemas.openxmlformats.org/officeDocument/2006/relationships/font" Target="fonts/font22.fntdata"/><Relationship Id="rId83" Type="http://schemas.openxmlformats.org/officeDocument/2006/relationships/font" Target="fonts/font30.fntdata"/><Relationship Id="rId88" Type="http://schemas.openxmlformats.org/officeDocument/2006/relationships/font" Target="fonts/font35.fntdata"/><Relationship Id="rId91" Type="http://schemas.openxmlformats.org/officeDocument/2006/relationships/font" Target="fonts/font38.fntdata"/><Relationship Id="rId96" Type="http://schemas.openxmlformats.org/officeDocument/2006/relationships/font" Target="fonts/font4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font" Target="fonts/font4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73" Type="http://schemas.openxmlformats.org/officeDocument/2006/relationships/font" Target="fonts/font20.fntdata"/><Relationship Id="rId78" Type="http://schemas.openxmlformats.org/officeDocument/2006/relationships/font" Target="fonts/font25.fntdata"/><Relationship Id="rId81" Type="http://schemas.openxmlformats.org/officeDocument/2006/relationships/font" Target="fonts/font28.fntdata"/><Relationship Id="rId86" Type="http://schemas.openxmlformats.org/officeDocument/2006/relationships/font" Target="fonts/font33.fntdata"/><Relationship Id="rId94" Type="http://schemas.openxmlformats.org/officeDocument/2006/relationships/font" Target="fonts/font41.fntdata"/><Relationship Id="rId99" Type="http://schemas.openxmlformats.org/officeDocument/2006/relationships/font" Target="fonts/font46.fntdata"/><Relationship Id="rId10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font" Target="fonts/font2.fntdata"/><Relationship Id="rId76" Type="http://schemas.openxmlformats.org/officeDocument/2006/relationships/font" Target="fonts/font23.fntdata"/><Relationship Id="rId97" Type="http://schemas.openxmlformats.org/officeDocument/2006/relationships/font" Target="fonts/font44.fntdata"/><Relationship Id="rId104" Type="http://schemas.microsoft.com/office/2016/11/relationships/changesInfo" Target="changesInfos/changesInfo1.xml"/><Relationship Id="rId7" Type="http://schemas.openxmlformats.org/officeDocument/2006/relationships/slide" Target="slides/slide4.xml"/><Relationship Id="rId71" Type="http://schemas.openxmlformats.org/officeDocument/2006/relationships/font" Target="fonts/font18.fntdata"/><Relationship Id="rId92" Type="http://schemas.openxmlformats.org/officeDocument/2006/relationships/font" Target="fonts/font3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font" Target="fonts/font13.fntdata"/><Relationship Id="rId87" Type="http://schemas.openxmlformats.org/officeDocument/2006/relationships/font" Target="fonts/font34.fntdata"/><Relationship Id="rId61" Type="http://schemas.openxmlformats.org/officeDocument/2006/relationships/font" Target="fonts/font8.fntdata"/><Relationship Id="rId82" Type="http://schemas.openxmlformats.org/officeDocument/2006/relationships/font" Target="fonts/font29.fntdata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56" Type="http://schemas.openxmlformats.org/officeDocument/2006/relationships/font" Target="fonts/font3.fntdata"/><Relationship Id="rId77" Type="http://schemas.openxmlformats.org/officeDocument/2006/relationships/font" Target="fonts/font24.fntdata"/><Relationship Id="rId100" Type="http://schemas.openxmlformats.org/officeDocument/2006/relationships/presProps" Target="presProps.xml"/><Relationship Id="rId105" Type="http://schemas.microsoft.com/office/2015/10/relationships/revisionInfo" Target="revisionInfo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font" Target="fonts/font19.fntdata"/><Relationship Id="rId93" Type="http://schemas.openxmlformats.org/officeDocument/2006/relationships/font" Target="fonts/font40.fntdata"/><Relationship Id="rId98" Type="http://schemas.openxmlformats.org/officeDocument/2006/relationships/font" Target="fonts/font45.fntdata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2.xml"/><Relationship Id="rId46" Type="http://schemas.openxmlformats.org/officeDocument/2006/relationships/slide" Target="slides/slide43.xml"/><Relationship Id="rId67" Type="http://schemas.openxmlformats.org/officeDocument/2006/relationships/font" Target="fonts/font1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stafa Sagaaro" userId="454613c7-4742-4d67-b680-23ead7bfa225" providerId="ADAL" clId="{29C34A86-45A5-474E-A6C2-539C7DBA0FFC}"/>
    <pc:docChg chg="undo custSel addSld modSld sldOrd">
      <pc:chgData name="Mustafa Sagaaro" userId="454613c7-4742-4d67-b680-23ead7bfa225" providerId="ADAL" clId="{29C34A86-45A5-474E-A6C2-539C7DBA0FFC}" dt="2023-06-30T12:10:41.692" v="1794"/>
      <pc:docMkLst>
        <pc:docMk/>
      </pc:docMkLst>
      <pc:sldChg chg="modSp mod modTransition">
        <pc:chgData name="Mustafa Sagaaro" userId="454613c7-4742-4d67-b680-23ead7bfa225" providerId="ADAL" clId="{29C34A86-45A5-474E-A6C2-539C7DBA0FFC}" dt="2023-06-30T09:17:43.859" v="704"/>
        <pc:sldMkLst>
          <pc:docMk/>
          <pc:sldMk cId="0" sldId="256"/>
        </pc:sldMkLst>
        <pc:spChg chg="mod">
          <ac:chgData name="Mustafa Sagaaro" userId="454613c7-4742-4d67-b680-23ead7bfa225" providerId="ADAL" clId="{29C34A86-45A5-474E-A6C2-539C7DBA0FFC}" dt="2023-06-30T07:40:04.608" v="51" actId="20577"/>
          <ac:spMkLst>
            <pc:docMk/>
            <pc:sldMk cId="0" sldId="256"/>
            <ac:spMk id="319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7:40:30.218" v="103" actId="20577"/>
          <ac:spMkLst>
            <pc:docMk/>
            <pc:sldMk cId="0" sldId="256"/>
            <ac:spMk id="320" creationId="{00000000-0000-0000-0000-000000000000}"/>
          </ac:spMkLst>
        </pc:spChg>
      </pc:sldChg>
      <pc:sldChg chg="modSp mod">
        <pc:chgData name="Mustafa Sagaaro" userId="454613c7-4742-4d67-b680-23ead7bfa225" providerId="ADAL" clId="{29C34A86-45A5-474E-A6C2-539C7DBA0FFC}" dt="2023-06-30T09:26:58.696" v="1174" actId="20577"/>
        <pc:sldMkLst>
          <pc:docMk/>
          <pc:sldMk cId="0" sldId="257"/>
        </pc:sldMkLst>
        <pc:spChg chg="mod">
          <ac:chgData name="Mustafa Sagaaro" userId="454613c7-4742-4d67-b680-23ead7bfa225" providerId="ADAL" clId="{29C34A86-45A5-474E-A6C2-539C7DBA0FFC}" dt="2023-06-30T09:25:19.744" v="984" actId="20577"/>
          <ac:spMkLst>
            <pc:docMk/>
            <pc:sldMk cId="0" sldId="257"/>
            <ac:spMk id="325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9:26:58.696" v="1174" actId="20577"/>
          <ac:spMkLst>
            <pc:docMk/>
            <pc:sldMk cId="0" sldId="257"/>
            <ac:spMk id="326" creationId="{00000000-0000-0000-0000-000000000000}"/>
          </ac:spMkLst>
        </pc:spChg>
      </pc:sldChg>
      <pc:sldChg chg="modSp mod ord modTransition">
        <pc:chgData name="Mustafa Sagaaro" userId="454613c7-4742-4d67-b680-23ead7bfa225" providerId="ADAL" clId="{29C34A86-45A5-474E-A6C2-539C7DBA0FFC}" dt="2023-06-30T09:17:45.302" v="705"/>
        <pc:sldMkLst>
          <pc:docMk/>
          <pc:sldMk cId="0" sldId="258"/>
        </pc:sldMkLst>
        <pc:spChg chg="mod">
          <ac:chgData name="Mustafa Sagaaro" userId="454613c7-4742-4d67-b680-23ead7bfa225" providerId="ADAL" clId="{29C34A86-45A5-474E-A6C2-539C7DBA0FFC}" dt="2023-06-30T07:42:55.628" v="146" actId="20577"/>
          <ac:spMkLst>
            <pc:docMk/>
            <pc:sldMk cId="0" sldId="258"/>
            <ac:spMk id="331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8:36:29.198" v="279" actId="20577"/>
          <ac:spMkLst>
            <pc:docMk/>
            <pc:sldMk cId="0" sldId="258"/>
            <ac:spMk id="332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8:40:26.082" v="423" actId="20577"/>
          <ac:spMkLst>
            <pc:docMk/>
            <pc:sldMk cId="0" sldId="258"/>
            <ac:spMk id="333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8:20:48.414" v="247" actId="20577"/>
          <ac:spMkLst>
            <pc:docMk/>
            <pc:sldMk cId="0" sldId="258"/>
            <ac:spMk id="334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8:37:55.937" v="401" actId="20577"/>
          <ac:spMkLst>
            <pc:docMk/>
            <pc:sldMk cId="0" sldId="258"/>
            <ac:spMk id="335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8:40:51.163" v="468" actId="20577"/>
          <ac:spMkLst>
            <pc:docMk/>
            <pc:sldMk cId="0" sldId="258"/>
            <ac:spMk id="336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7:42:34.055" v="133" actId="20577"/>
          <ac:spMkLst>
            <pc:docMk/>
            <pc:sldMk cId="0" sldId="258"/>
            <ac:spMk id="337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8:43:44.255" v="537" actId="20577"/>
          <ac:spMkLst>
            <pc:docMk/>
            <pc:sldMk cId="0" sldId="258"/>
            <ac:spMk id="341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8:42:59.854" v="491" actId="20577"/>
          <ac:spMkLst>
            <pc:docMk/>
            <pc:sldMk cId="0" sldId="258"/>
            <ac:spMk id="343" creationId="{00000000-0000-0000-0000-000000000000}"/>
          </ac:spMkLst>
        </pc:spChg>
      </pc:sldChg>
      <pc:sldChg chg="modSp mod ord modTransition">
        <pc:chgData name="Mustafa Sagaaro" userId="454613c7-4742-4d67-b680-23ead7bfa225" providerId="ADAL" clId="{29C34A86-45A5-474E-A6C2-539C7DBA0FFC}" dt="2023-06-30T09:17:47.640" v="706"/>
        <pc:sldMkLst>
          <pc:docMk/>
          <pc:sldMk cId="0" sldId="261"/>
        </pc:sldMkLst>
        <pc:spChg chg="mod">
          <ac:chgData name="Mustafa Sagaaro" userId="454613c7-4742-4d67-b680-23ead7bfa225" providerId="ADAL" clId="{29C34A86-45A5-474E-A6C2-539C7DBA0FFC}" dt="2023-06-30T08:48:37.196" v="550" actId="20577"/>
          <ac:spMkLst>
            <pc:docMk/>
            <pc:sldMk cId="0" sldId="261"/>
            <ac:spMk id="361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9:02:35.177" v="662" actId="20577"/>
          <ac:spMkLst>
            <pc:docMk/>
            <pc:sldMk cId="0" sldId="261"/>
            <ac:spMk id="362" creationId="{00000000-0000-0000-0000-000000000000}"/>
          </ac:spMkLst>
        </pc:spChg>
      </pc:sldChg>
      <pc:sldChg chg="addSp modSp mod ord modTransition modAnim">
        <pc:chgData name="Mustafa Sagaaro" userId="454613c7-4742-4d67-b680-23ead7bfa225" providerId="ADAL" clId="{29C34A86-45A5-474E-A6C2-539C7DBA0FFC}" dt="2023-06-30T12:10:41.692" v="1794"/>
        <pc:sldMkLst>
          <pc:docMk/>
          <pc:sldMk cId="0" sldId="262"/>
        </pc:sldMkLst>
        <pc:spChg chg="mod">
          <ac:chgData name="Mustafa Sagaaro" userId="454613c7-4742-4d67-b680-23ead7bfa225" providerId="ADAL" clId="{29C34A86-45A5-474E-A6C2-539C7DBA0FFC}" dt="2023-06-30T09:06:44.365" v="673" actId="20577"/>
          <ac:spMkLst>
            <pc:docMk/>
            <pc:sldMk cId="0" sldId="262"/>
            <ac:spMk id="367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9:14:49.234" v="691" actId="1076"/>
          <ac:spMkLst>
            <pc:docMk/>
            <pc:sldMk cId="0" sldId="262"/>
            <ac:spMk id="368" creationId="{00000000-0000-0000-0000-000000000000}"/>
          </ac:spMkLst>
        </pc:spChg>
        <pc:picChg chg="add mod">
          <ac:chgData name="Mustafa Sagaaro" userId="454613c7-4742-4d67-b680-23ead7bfa225" providerId="ADAL" clId="{29C34A86-45A5-474E-A6C2-539C7DBA0FFC}" dt="2023-06-30T09:18:09.740" v="710" actId="14100"/>
          <ac:picMkLst>
            <pc:docMk/>
            <pc:sldMk cId="0" sldId="262"/>
            <ac:picMk id="3" creationId="{B32A6920-F828-D929-D6D0-3808D8963346}"/>
          </ac:picMkLst>
        </pc:picChg>
        <pc:picChg chg="add mod">
          <ac:chgData name="Mustafa Sagaaro" userId="454613c7-4742-4d67-b680-23ead7bfa225" providerId="ADAL" clId="{29C34A86-45A5-474E-A6C2-539C7DBA0FFC}" dt="2023-06-30T09:17:17.043" v="703" actId="1076"/>
          <ac:picMkLst>
            <pc:docMk/>
            <pc:sldMk cId="0" sldId="262"/>
            <ac:picMk id="5" creationId="{4E121D26-F91D-C5AE-3A74-5D5DD11D8B92}"/>
          </ac:picMkLst>
        </pc:picChg>
      </pc:sldChg>
      <pc:sldChg chg="modSp mod">
        <pc:chgData name="Mustafa Sagaaro" userId="454613c7-4742-4d67-b680-23ead7bfa225" providerId="ADAL" clId="{29C34A86-45A5-474E-A6C2-539C7DBA0FFC}" dt="2023-06-30T09:36:20.609" v="1792" actId="20577"/>
        <pc:sldMkLst>
          <pc:docMk/>
          <pc:sldMk cId="0" sldId="264"/>
        </pc:sldMkLst>
        <pc:spChg chg="mod">
          <ac:chgData name="Mustafa Sagaaro" userId="454613c7-4742-4d67-b680-23ead7bfa225" providerId="ADAL" clId="{29C34A86-45A5-474E-A6C2-539C7DBA0FFC}" dt="2023-06-30T09:28:11.739" v="1231" actId="20577"/>
          <ac:spMkLst>
            <pc:docMk/>
            <pc:sldMk cId="0" sldId="264"/>
            <ac:spMk id="389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9:30:10.590" v="1413" actId="20577"/>
          <ac:spMkLst>
            <pc:docMk/>
            <pc:sldMk cId="0" sldId="264"/>
            <ac:spMk id="390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9:28:05.341" v="1220" actId="20577"/>
          <ac:spMkLst>
            <pc:docMk/>
            <pc:sldMk cId="0" sldId="264"/>
            <ac:spMk id="391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9:30:28.768" v="1422" actId="20577"/>
          <ac:spMkLst>
            <pc:docMk/>
            <pc:sldMk cId="0" sldId="264"/>
            <ac:spMk id="392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9:34:23.618" v="1592" actId="20577"/>
          <ac:spMkLst>
            <pc:docMk/>
            <pc:sldMk cId="0" sldId="264"/>
            <ac:spMk id="393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9:34:08.887" v="1580" actId="20577"/>
          <ac:spMkLst>
            <pc:docMk/>
            <pc:sldMk cId="0" sldId="264"/>
            <ac:spMk id="394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9:36:20.609" v="1792" actId="20577"/>
          <ac:spMkLst>
            <pc:docMk/>
            <pc:sldMk cId="0" sldId="264"/>
            <ac:spMk id="395" creationId="{00000000-0000-0000-0000-000000000000}"/>
          </ac:spMkLst>
        </pc:spChg>
      </pc:sldChg>
      <pc:sldChg chg="modSp add mod ord modTransition setBg">
        <pc:chgData name="Mustafa Sagaaro" userId="454613c7-4742-4d67-b680-23ead7bfa225" providerId="ADAL" clId="{29C34A86-45A5-474E-A6C2-539C7DBA0FFC}" dt="2023-06-30T09:24:34.643" v="972" actId="20577"/>
        <pc:sldMkLst>
          <pc:docMk/>
          <pc:sldMk cId="3310692178" sldId="304"/>
        </pc:sldMkLst>
        <pc:spChg chg="mod">
          <ac:chgData name="Mustafa Sagaaro" userId="454613c7-4742-4d67-b680-23ead7bfa225" providerId="ADAL" clId="{29C34A86-45A5-474E-A6C2-539C7DBA0FFC}" dt="2023-06-30T09:20:39.486" v="725" actId="20577"/>
          <ac:spMkLst>
            <pc:docMk/>
            <pc:sldMk cId="3310692178" sldId="304"/>
            <ac:spMk id="1678" creationId="{00000000-0000-0000-0000-000000000000}"/>
          </ac:spMkLst>
        </pc:spChg>
        <pc:spChg chg="mod">
          <ac:chgData name="Mustafa Sagaaro" userId="454613c7-4742-4d67-b680-23ead7bfa225" providerId="ADAL" clId="{29C34A86-45A5-474E-A6C2-539C7DBA0FFC}" dt="2023-06-30T09:24:34.643" v="972" actId="20577"/>
          <ac:spMkLst>
            <pc:docMk/>
            <pc:sldMk cId="3310692178" sldId="304"/>
            <ac:spMk id="1679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" name="Google Shape;32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1" name="Google Shape;156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7" name="Google Shape;1597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8" name="Google Shape;161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8" name="Google Shape;1638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0" name="Google Shape;167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SLIDES_API1591628438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2" name="Google Shape;1682;SLIDES_API1591628438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SLIDES_API159162843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9" name="Google Shape;1689;SLIDES_API159162843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g4cf8bb0ca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6" name="Google Shape;1696;g4cf8bb0ca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g54ba6ba302_0_8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3" name="Google Shape;1713;g54ba6ba302_0_8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g54ba6ba302_0_8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" name="Google Shape;2329;g54ba6ba302_0_8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9" name="Google Shape;4819;g54ba6ba302_0_11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0" name="Google Shape;4820;g54ba6ba302_0_11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" name="Google Shape;5529;g54ba6ba302_0_1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0" name="Google Shape;5530;g54ba6ba302_0_1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5" name="Google Shape;5925;g54ba6ba302_0_12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6" name="Google Shape;5926;g54ba6ba302_0_12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8" name="Google Shape;6518;g54ba6ba302_0_13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9" name="Google Shape;6519;g54ba6ba302_0_13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3" name="Google Shape;7053;g54ba6ba302_0_13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4" name="Google Shape;7054;g54ba6ba302_0_13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8" name="Google Shape;7338;g54ba6ba302_0_1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9" name="Google Shape;7339;g54ba6ba302_0_1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0" name="Google Shape;7780;g54ba6ba302_0_14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1" name="Google Shape;7781;g54ba6ba302_0_14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6" name="Google Shape;8146;g54ba6ba302_0_14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7" name="Google Shape;8147;g54ba6ba302_0_14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0" name="Google Shape;8650;g54ba6ba302_0_15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1" name="Google Shape;8651;g54ba6ba302_0_15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6" name="Google Shape;9046;g54ba6ba302_0_15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7" name="Google Shape;9047;g54ba6ba302_0_15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3" name="Google Shape;9483;g54ba6ba302_0_16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4" name="Google Shape;9484;g54ba6ba302_0_16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4" name="Google Shape;9954;g54ba6ba302_0_16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5" name="Google Shape;9955;g54ba6ba302_0_16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9733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3988" y="3938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 1">
  <p:cSld name="2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1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ctrTitle" idx="2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1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1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1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1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‹Nr.›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>
            <a:spLocks noGrp="1"/>
          </p:cNvSpPr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1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7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‹Nr.›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41" name="Google Shape;141;p13"/>
          <p:cNvSpPr txBox="1">
            <a:spLocks noGrp="1"/>
          </p:cNvSpPr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43" name="Google Shape;143;p13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3"/>
          <p:cNvSpPr/>
          <p:nvPr/>
        </p:nvSpPr>
        <p:spPr>
          <a:xfrm rot="10800000">
            <a:off x="2410401" y="2397"/>
            <a:ext cx="6733599" cy="2148840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3"/>
          <p:cNvSpPr/>
          <p:nvPr/>
        </p:nvSpPr>
        <p:spPr>
          <a:xfrm rot="10800000">
            <a:off x="5292458" y="3633192"/>
            <a:ext cx="3851542" cy="1507921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3"/>
          <p:cNvSpPr/>
          <p:nvPr/>
        </p:nvSpPr>
        <p:spPr>
          <a:xfrm rot="10800000">
            <a:off x="-1" y="2302581"/>
            <a:ext cx="5154801" cy="2838530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/>
          <p:nvPr/>
        </p:nvSpPr>
        <p:spPr>
          <a:xfrm rot="10800000">
            <a:off x="3728402" y="239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3"/>
          <p:cNvSpPr/>
          <p:nvPr/>
        </p:nvSpPr>
        <p:spPr>
          <a:xfrm rot="10800000">
            <a:off x="5359881" y="2388"/>
            <a:ext cx="3784119" cy="1006803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3"/>
          <p:cNvSpPr/>
          <p:nvPr/>
        </p:nvSpPr>
        <p:spPr>
          <a:xfrm rot="10800000">
            <a:off x="-3" y="2392"/>
            <a:ext cx="3918328" cy="1567321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3"/>
          <p:cNvSpPr/>
          <p:nvPr/>
        </p:nvSpPr>
        <p:spPr>
          <a:xfrm rot="10800000">
            <a:off x="6618059" y="2948717"/>
            <a:ext cx="2525941" cy="2192396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5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4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subTitle" idx="2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3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ubTitle" idx="4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4"/>
          <p:cNvSpPr/>
          <p:nvPr/>
        </p:nvSpPr>
        <p:spPr>
          <a:xfrm rot="10800000">
            <a:off x="2945906" y="-1824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4"/>
          <p:cNvSpPr/>
          <p:nvPr/>
        </p:nvSpPr>
        <p:spPr>
          <a:xfrm rot="10800000">
            <a:off x="0" y="-1825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4"/>
          <p:cNvSpPr/>
          <p:nvPr/>
        </p:nvSpPr>
        <p:spPr>
          <a:xfrm rot="10800000">
            <a:off x="6" y="-1824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4"/>
          <p:cNvSpPr/>
          <p:nvPr/>
        </p:nvSpPr>
        <p:spPr>
          <a:xfrm rot="10800000">
            <a:off x="5" y="3647533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4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4"/>
          <p:cNvSpPr/>
          <p:nvPr/>
        </p:nvSpPr>
        <p:spPr>
          <a:xfrm rot="10800000">
            <a:off x="10" y="742546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6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/>
          <p:nvPr/>
        </p:nvSpPr>
        <p:spPr>
          <a:xfrm>
            <a:off x="768875" y="-54929"/>
            <a:ext cx="1789200" cy="3837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5"/>
          <p:cNvSpPr/>
          <p:nvPr/>
        </p:nvSpPr>
        <p:spPr>
          <a:xfrm>
            <a:off x="2761550" y="1360646"/>
            <a:ext cx="1786800" cy="3837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5"/>
          <p:cNvSpPr/>
          <p:nvPr/>
        </p:nvSpPr>
        <p:spPr>
          <a:xfrm>
            <a:off x="4758546" y="-54929"/>
            <a:ext cx="1761900" cy="3837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5"/>
          <p:cNvSpPr txBox="1">
            <a:spLocks noGrp="1"/>
          </p:cNvSpPr>
          <p:nvPr>
            <p:ph type="subTitle" idx="1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subTitle" idx="2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subTitle" idx="3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subTitle" idx="4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15"/>
          <p:cNvSpPr txBox="1">
            <a:spLocks noGrp="1"/>
          </p:cNvSpPr>
          <p:nvPr>
            <p:ph type="subTitle" idx="5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73" name="Google Shape;173;p15"/>
          <p:cNvSpPr txBox="1">
            <a:spLocks noGrp="1"/>
          </p:cNvSpPr>
          <p:nvPr>
            <p:ph type="subTitle" idx="6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15"/>
          <p:cNvSpPr/>
          <p:nvPr/>
        </p:nvSpPr>
        <p:spPr>
          <a:xfrm flipH="1">
            <a:off x="3289156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5"/>
          <p:cNvSpPr/>
          <p:nvPr/>
        </p:nvSpPr>
        <p:spPr>
          <a:xfrm flipH="1">
            <a:off x="0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 flipH="1">
            <a:off x="6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03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 flipH="1">
            <a:off x="5" y="-1825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5"/>
          <p:cNvSpPr/>
          <p:nvPr/>
        </p:nvSpPr>
        <p:spPr>
          <a:xfrm flipH="1">
            <a:off x="1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INE + TITLE + SUBTITLE">
  <p:cSld name="2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subTitle" idx="1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‹Nr.›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6804150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8182185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71450" dir="6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7417929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4678424" y="4546187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4926743" y="0"/>
            <a:ext cx="2319503" cy="682705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5913146" y="0"/>
            <a:ext cx="3226701" cy="1925135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1">
  <p:cSld name="3_Diapositiva de título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/>
          <p:nvPr/>
        </p:nvSpPr>
        <p:spPr>
          <a:xfrm>
            <a:off x="0" y="3475"/>
            <a:ext cx="9144000" cy="5136600"/>
          </a:xfrm>
          <a:prstGeom prst="rect">
            <a:avLst/>
          </a:prstGeom>
          <a:solidFill>
            <a:srgbClr val="FFFFFF">
              <a:alpha val="31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7"/>
          <p:cNvSpPr txBox="1">
            <a:spLocks noGrp="1"/>
          </p:cNvSpPr>
          <p:nvPr>
            <p:ph type="ctrTitle"/>
          </p:nvPr>
        </p:nvSpPr>
        <p:spPr>
          <a:xfrm>
            <a:off x="1079400" y="1222075"/>
            <a:ext cx="3287100" cy="26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198" name="Google Shape;198;p18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 b="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8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cxnSp>
        <p:nvCxnSpPr>
          <p:cNvPr id="200" name="Google Shape;200;p18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8"/>
          <p:cNvSpPr/>
          <p:nvPr/>
        </p:nvSpPr>
        <p:spPr>
          <a:xfrm>
            <a:off x="4863180" y="3041523"/>
            <a:ext cx="4277414" cy="2101968"/>
          </a:xfrm>
          <a:custGeom>
            <a:avLst/>
            <a:gdLst/>
            <a:ahLst/>
            <a:cxnLst/>
            <a:rect l="l" t="t" r="r" b="b"/>
            <a:pathLst>
              <a:path w="17464" h="8582" extrusionOk="0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19050" dir="83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5004272" y="0"/>
            <a:ext cx="2307201" cy="716694"/>
          </a:xfrm>
          <a:custGeom>
            <a:avLst/>
            <a:gdLst/>
            <a:ahLst/>
            <a:cxnLst/>
            <a:rect l="l" t="t" r="r" b="b"/>
            <a:pathLst>
              <a:path w="3451" h="1072" extrusionOk="0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7527484" y="0"/>
            <a:ext cx="1613116" cy="3240912"/>
          </a:xfrm>
          <a:custGeom>
            <a:avLst/>
            <a:gdLst/>
            <a:ahLst/>
            <a:cxnLst/>
            <a:rect l="l" t="t" r="r" b="b"/>
            <a:pathLst>
              <a:path w="4615" h="9272" extrusionOk="0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1360333" y="4515993"/>
            <a:ext cx="1365716" cy="627504"/>
          </a:xfrm>
          <a:custGeom>
            <a:avLst/>
            <a:gdLst/>
            <a:ahLst/>
            <a:cxnLst/>
            <a:rect l="l" t="t" r="r" b="b"/>
            <a:pathLst>
              <a:path w="5576" h="2562" extrusionOk="0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17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-11145" y="4049649"/>
            <a:ext cx="703922" cy="1093846"/>
          </a:xfrm>
          <a:custGeom>
            <a:avLst/>
            <a:gdLst/>
            <a:ahLst/>
            <a:cxnLst/>
            <a:rect l="l" t="t" r="r" b="b"/>
            <a:pathLst>
              <a:path w="2874" h="4466" extrusionOk="0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4083572" y="4223548"/>
            <a:ext cx="4136336" cy="919948"/>
          </a:xfrm>
          <a:custGeom>
            <a:avLst/>
            <a:gdLst/>
            <a:ahLst/>
            <a:cxnLst/>
            <a:rect l="l" t="t" r="r" b="b"/>
            <a:pathLst>
              <a:path w="16888" h="3756" extrusionOk="0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9525" dir="17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-11145" y="1446793"/>
            <a:ext cx="902803" cy="2503649"/>
          </a:xfrm>
          <a:custGeom>
            <a:avLst/>
            <a:gdLst/>
            <a:ahLst/>
            <a:cxnLst/>
            <a:rect l="l" t="t" r="r" b="b"/>
            <a:pathLst>
              <a:path w="3686" h="10222" extrusionOk="0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-123558" y="0"/>
            <a:ext cx="3404969" cy="2815414"/>
          </a:xfrm>
          <a:custGeom>
            <a:avLst/>
            <a:gdLst/>
            <a:ahLst/>
            <a:cxnLst/>
            <a:rect l="l" t="t" r="r" b="b"/>
            <a:pathLst>
              <a:path w="11782" h="9742" extrusionOk="0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2" name="Google Shape;212;p19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9"/>
          <p:cNvSpPr/>
          <p:nvPr/>
        </p:nvSpPr>
        <p:spPr>
          <a:xfrm flipH="1">
            <a:off x="116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116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750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116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title" hasCustomPrompt="1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sz="45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 1">
  <p:cSld name="7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24" name="Google Shape;224;p20"/>
          <p:cNvSpPr txBox="1">
            <a:spLocks noGrp="1"/>
          </p:cNvSpPr>
          <p:nvPr>
            <p:ph type="subTitle" idx="2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25" name="Google Shape;225;p20"/>
          <p:cNvSpPr/>
          <p:nvPr/>
        </p:nvSpPr>
        <p:spPr>
          <a:xfrm flipH="1">
            <a:off x="41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0"/>
          <p:cNvSpPr/>
          <p:nvPr/>
        </p:nvSpPr>
        <p:spPr>
          <a:xfrm flipH="1">
            <a:off x="41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0"/>
          <p:cNvSpPr/>
          <p:nvPr/>
        </p:nvSpPr>
        <p:spPr>
          <a:xfrm flipH="1">
            <a:off x="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0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0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0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0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0"/>
          <p:cNvSpPr/>
          <p:nvPr/>
        </p:nvSpPr>
        <p:spPr>
          <a:xfrm flipH="1">
            <a:off x="41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3" name="Google Shape;233;p2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+ TITLE + SUBTITLE">
  <p:cSld name="1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8" name="Google Shape;28;p3"/>
          <p:cNvSpPr/>
          <p:nvPr/>
        </p:nvSpPr>
        <p:spPr>
          <a:xfrm flipH="1">
            <a:off x="6179302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5723512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flipH="1">
            <a:off x="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6187292" y="0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flipH="1">
            <a:off x="5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8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 flipH="1">
            <a:off x="7145715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1"/>
          <p:cNvSpPr/>
          <p:nvPr/>
        </p:nvSpPr>
        <p:spPr>
          <a:xfrm flipH="1">
            <a:off x="4165774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1"/>
          <p:cNvSpPr/>
          <p:nvPr/>
        </p:nvSpPr>
        <p:spPr>
          <a:xfrm flipH="1">
            <a:off x="6122600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1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10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‹Nr.›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1" name="Google Shape;241;p22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2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2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1">
  <p:cSld name="10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3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‹Nr.›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7" name="Google Shape;247;p23"/>
          <p:cNvSpPr/>
          <p:nvPr/>
        </p:nvSpPr>
        <p:spPr>
          <a:xfrm>
            <a:off x="3059250" y="-123570"/>
            <a:ext cx="1789200" cy="2629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3"/>
          <p:cNvSpPr/>
          <p:nvPr/>
        </p:nvSpPr>
        <p:spPr>
          <a:xfrm>
            <a:off x="4991939" y="-123570"/>
            <a:ext cx="1786800" cy="2629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3"/>
          <p:cNvSpPr/>
          <p:nvPr/>
        </p:nvSpPr>
        <p:spPr>
          <a:xfrm>
            <a:off x="6937646" y="-123570"/>
            <a:ext cx="1761900" cy="2629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3"/>
          <p:cNvSpPr/>
          <p:nvPr/>
        </p:nvSpPr>
        <p:spPr>
          <a:xfrm>
            <a:off x="3059250" y="2710354"/>
            <a:ext cx="1789200" cy="255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3"/>
          <p:cNvSpPr/>
          <p:nvPr/>
        </p:nvSpPr>
        <p:spPr>
          <a:xfrm>
            <a:off x="4991939" y="2710354"/>
            <a:ext cx="1786800" cy="255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3"/>
          <p:cNvSpPr/>
          <p:nvPr/>
        </p:nvSpPr>
        <p:spPr>
          <a:xfrm>
            <a:off x="6937646" y="2710354"/>
            <a:ext cx="1761900" cy="255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3"/>
          <p:cNvSpPr txBox="1">
            <a:spLocks noGrp="1"/>
          </p:cNvSpPr>
          <p:nvPr>
            <p:ph type="subTitle" idx="1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4" name="Google Shape;254;p23"/>
          <p:cNvSpPr txBox="1">
            <a:spLocks noGrp="1"/>
          </p:cNvSpPr>
          <p:nvPr>
            <p:ph type="subTitle" idx="2"/>
          </p:nvPr>
        </p:nvSpPr>
        <p:spPr>
          <a:xfrm>
            <a:off x="3244987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23"/>
          <p:cNvSpPr txBox="1">
            <a:spLocks noGrp="1"/>
          </p:cNvSpPr>
          <p:nvPr>
            <p:ph type="subTitle" idx="3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6" name="Google Shape;256;p23"/>
          <p:cNvSpPr txBox="1">
            <a:spLocks noGrp="1"/>
          </p:cNvSpPr>
          <p:nvPr>
            <p:ph type="subTitle" idx="4"/>
          </p:nvPr>
        </p:nvSpPr>
        <p:spPr>
          <a:xfrm>
            <a:off x="5177372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p23"/>
          <p:cNvSpPr txBox="1">
            <a:spLocks noGrp="1"/>
          </p:cNvSpPr>
          <p:nvPr>
            <p:ph type="subTitle" idx="5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8" name="Google Shape;258;p23"/>
          <p:cNvSpPr txBox="1">
            <a:spLocks noGrp="1"/>
          </p:cNvSpPr>
          <p:nvPr>
            <p:ph type="subTitle" idx="6"/>
          </p:nvPr>
        </p:nvSpPr>
        <p:spPr>
          <a:xfrm>
            <a:off x="7109775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23"/>
          <p:cNvSpPr txBox="1">
            <a:spLocks noGrp="1"/>
          </p:cNvSpPr>
          <p:nvPr>
            <p:ph type="subTitle" idx="7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0" name="Google Shape;260;p23"/>
          <p:cNvSpPr txBox="1">
            <a:spLocks noGrp="1"/>
          </p:cNvSpPr>
          <p:nvPr>
            <p:ph type="subTitle" idx="8"/>
          </p:nvPr>
        </p:nvSpPr>
        <p:spPr>
          <a:xfrm>
            <a:off x="3244987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23"/>
          <p:cNvSpPr txBox="1">
            <a:spLocks noGrp="1"/>
          </p:cNvSpPr>
          <p:nvPr>
            <p:ph type="subTitle" idx="9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2" name="Google Shape;262;p23"/>
          <p:cNvSpPr txBox="1">
            <a:spLocks noGrp="1"/>
          </p:cNvSpPr>
          <p:nvPr>
            <p:ph type="subTitle" idx="13"/>
          </p:nvPr>
        </p:nvSpPr>
        <p:spPr>
          <a:xfrm>
            <a:off x="5177372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23"/>
          <p:cNvSpPr txBox="1">
            <a:spLocks noGrp="1"/>
          </p:cNvSpPr>
          <p:nvPr>
            <p:ph type="subTitle" idx="14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4" name="Google Shape;264;p23"/>
          <p:cNvSpPr txBox="1">
            <a:spLocks noGrp="1"/>
          </p:cNvSpPr>
          <p:nvPr>
            <p:ph type="subTitle" idx="15"/>
          </p:nvPr>
        </p:nvSpPr>
        <p:spPr>
          <a:xfrm>
            <a:off x="7109775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23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3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3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3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2">
  <p:cSld name="9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4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4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24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4"/>
          <p:cNvSpPr/>
          <p:nvPr/>
        </p:nvSpPr>
        <p:spPr>
          <a:xfrm flipH="1">
            <a:off x="6835494" y="2521126"/>
            <a:ext cx="2308508" cy="2622377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4"/>
          <p:cNvSpPr/>
          <p:nvPr/>
        </p:nvSpPr>
        <p:spPr>
          <a:xfrm flipH="1">
            <a:off x="4168262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4"/>
          <p:cNvSpPr txBox="1">
            <a:spLocks noGrp="1"/>
          </p:cNvSpPr>
          <p:nvPr>
            <p:ph type="subTitle" idx="1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0" name="Google Shape;280;p24"/>
          <p:cNvSpPr txBox="1">
            <a:spLocks noGrp="1"/>
          </p:cNvSpPr>
          <p:nvPr>
            <p:ph type="subTitle" idx="2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24"/>
          <p:cNvSpPr txBox="1">
            <a:spLocks noGrp="1"/>
          </p:cNvSpPr>
          <p:nvPr>
            <p:ph type="subTitle" idx="3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2" name="Google Shape;282;p24"/>
          <p:cNvSpPr txBox="1">
            <a:spLocks noGrp="1"/>
          </p:cNvSpPr>
          <p:nvPr>
            <p:ph type="subTitle" idx="4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24"/>
          <p:cNvSpPr txBox="1">
            <a:spLocks noGrp="1"/>
          </p:cNvSpPr>
          <p:nvPr>
            <p:ph type="subTitle" idx="5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4" name="Google Shape;284;p24"/>
          <p:cNvSpPr txBox="1">
            <a:spLocks noGrp="1"/>
          </p:cNvSpPr>
          <p:nvPr>
            <p:ph type="subTitle" idx="6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1">
  <p:cSld name="1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‹Nr.›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88" name="Google Shape;288;p25"/>
          <p:cNvSpPr txBox="1">
            <a:spLocks noGrp="1"/>
          </p:cNvSpPr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subTitle" idx="1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25"/>
          <p:cNvSpPr/>
          <p:nvPr/>
        </p:nvSpPr>
        <p:spPr>
          <a:xfrm>
            <a:off x="4125313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6438617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9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7063950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23825" dir="138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6969648" y="0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04775" dir="49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5"/>
          <p:cNvSpPr/>
          <p:nvPr/>
        </p:nvSpPr>
        <p:spPr>
          <a:xfrm>
            <a:off x="755824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80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2">
  <p:cSld name="1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/>
          <p:nvPr/>
        </p:nvSpPr>
        <p:spPr>
          <a:xfrm>
            <a:off x="6033625" y="-46375"/>
            <a:ext cx="2347500" cy="52854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‹Nr.›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98" name="Google Shape;298;p26"/>
          <p:cNvSpPr txBox="1">
            <a:spLocks noGrp="1"/>
          </p:cNvSpPr>
          <p:nvPr>
            <p:ph type="ctrTitle"/>
          </p:nvPr>
        </p:nvSpPr>
        <p:spPr>
          <a:xfrm flipH="1">
            <a:off x="5881688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9" name="Google Shape;299;p26"/>
          <p:cNvSpPr txBox="1">
            <a:spLocks noGrp="1"/>
          </p:cNvSpPr>
          <p:nvPr>
            <p:ph type="subTitle" idx="1"/>
          </p:nvPr>
        </p:nvSpPr>
        <p:spPr>
          <a:xfrm>
            <a:off x="6357113" y="3330788"/>
            <a:ext cx="18330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26"/>
          <p:cNvSpPr/>
          <p:nvPr/>
        </p:nvSpPr>
        <p:spPr>
          <a:xfrm flipH="1">
            <a:off x="3289156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6"/>
          <p:cNvSpPr/>
          <p:nvPr/>
        </p:nvSpPr>
        <p:spPr>
          <a:xfrm flipH="1">
            <a:off x="0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6"/>
          <p:cNvSpPr/>
          <p:nvPr/>
        </p:nvSpPr>
        <p:spPr>
          <a:xfrm flipH="1">
            <a:off x="6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03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6"/>
          <p:cNvSpPr/>
          <p:nvPr/>
        </p:nvSpPr>
        <p:spPr>
          <a:xfrm flipH="1">
            <a:off x="5" y="-1825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/>
          <p:nvPr/>
        </p:nvSpPr>
        <p:spPr>
          <a:xfrm flipH="1">
            <a:off x="1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4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5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6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title" idx="7" hasCustomPrompt="1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>
            <a:spLocks noGrp="1"/>
          </p:cNvSpPr>
          <p:nvPr>
            <p:ph type="title" idx="8" hasCustomPrompt="1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>
            <a:spLocks noGrp="1"/>
          </p:cNvSpPr>
          <p:nvPr>
            <p:ph type="title" idx="9" hasCustomPrompt="1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subTitle" idx="14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 idx="15" hasCustomPrompt="1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/>
          <p:nvPr/>
        </p:nvSpPr>
        <p:spPr>
          <a:xfrm>
            <a:off x="8554105" y="1019672"/>
            <a:ext cx="89" cy="8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484504" y="0"/>
            <a:ext cx="4659494" cy="1452739"/>
          </a:xfrm>
          <a:custGeom>
            <a:avLst/>
            <a:gdLst/>
            <a:ahLst/>
            <a:cxnLst/>
            <a:rect l="l" t="t" r="r" b="b"/>
            <a:pathLst>
              <a:path w="19023" h="5931" extrusionOk="0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4733407" cy="1794523"/>
          </a:xfrm>
          <a:custGeom>
            <a:avLst/>
            <a:gdLst/>
            <a:ahLst/>
            <a:cxnLst/>
            <a:rect l="l" t="t" r="r" b="b"/>
            <a:pathLst>
              <a:path w="14932" h="5661" extrusionOk="0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2430680" y="3561676"/>
            <a:ext cx="6232008" cy="1581823"/>
          </a:xfrm>
          <a:custGeom>
            <a:avLst/>
            <a:gdLst/>
            <a:ahLst/>
            <a:cxnLst/>
            <a:rect l="l" t="t" r="r" b="b"/>
            <a:pathLst>
              <a:path w="25443" h="6458" extrusionOk="0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3243835" cy="1269575"/>
          </a:xfrm>
          <a:custGeom>
            <a:avLst/>
            <a:gdLst/>
            <a:ahLst/>
            <a:cxnLst/>
            <a:rect l="l" t="t" r="r" b="b"/>
            <a:pathLst>
              <a:path w="10233" h="4005" extrusionOk="0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4063207" y="2603225"/>
            <a:ext cx="5080790" cy="2540273"/>
          </a:xfrm>
          <a:custGeom>
            <a:avLst/>
            <a:gdLst/>
            <a:ahLst/>
            <a:cxnLst/>
            <a:rect l="l" t="t" r="r" b="b"/>
            <a:pathLst>
              <a:path w="20743" h="10371" extrusionOk="0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quada One"/>
              <a:buNone/>
              <a:defRPr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2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6279" y="2606319"/>
            <a:ext cx="4521" cy="6329"/>
          </a:xfrm>
          <a:custGeom>
            <a:avLst/>
            <a:gdLst/>
            <a:ahLst/>
            <a:cxnLst/>
            <a:rect l="l" t="t" r="r" b="b"/>
            <a:pathLst>
              <a:path w="60" h="84" extrusionOk="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rgbClr val="1414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4847" y="5142018"/>
            <a:ext cx="7384" cy="75"/>
          </a:xfrm>
          <a:custGeom>
            <a:avLst/>
            <a:gdLst/>
            <a:ahLst/>
            <a:cxnLst/>
            <a:rect l="l" t="t" r="r" b="b"/>
            <a:pathLst>
              <a:path w="98" h="1" extrusionOk="0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6876874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6342869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313219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5"/>
          <p:cNvSpPr/>
          <p:nvPr/>
        </p:nvSpPr>
        <p:spPr>
          <a:xfrm>
            <a:off x="12225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12225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 + TEXT">
  <p:cSld name="1_Título y objetos_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 flipH="1">
            <a:off x="12225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 flipH="1">
            <a:off x="12227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 flipH="1">
            <a:off x="518344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 flipH="1">
            <a:off x="5191300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/>
          <p:nvPr/>
        </p:nvSpPr>
        <p:spPr>
          <a:xfrm flipH="1">
            <a:off x="5811811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subTitle" idx="1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 + TEXT 1">
  <p:cSld name="1_Título y objetos_3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"/>
          <p:cNvSpPr/>
          <p:nvPr/>
        </p:nvSpPr>
        <p:spPr>
          <a:xfrm flipH="1">
            <a:off x="4842306" y="1547550"/>
            <a:ext cx="4365300" cy="204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7"/>
          <p:cNvSpPr/>
          <p:nvPr/>
        </p:nvSpPr>
        <p:spPr>
          <a:xfrm flipH="1">
            <a:off x="12225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/>
          <p:nvPr/>
        </p:nvSpPr>
        <p:spPr>
          <a:xfrm flipH="1">
            <a:off x="12227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7"/>
          <p:cNvSpPr/>
          <p:nvPr/>
        </p:nvSpPr>
        <p:spPr>
          <a:xfrm flipH="1">
            <a:off x="518344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7"/>
          <p:cNvSpPr/>
          <p:nvPr/>
        </p:nvSpPr>
        <p:spPr>
          <a:xfrm flipH="1">
            <a:off x="5191300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"/>
          <p:cNvSpPr/>
          <p:nvPr/>
        </p:nvSpPr>
        <p:spPr>
          <a:xfrm flipH="1">
            <a:off x="5811811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subTitle" idx="1"/>
          </p:nvPr>
        </p:nvSpPr>
        <p:spPr>
          <a:xfrm flipH="1">
            <a:off x="946950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+ SUBTITLE">
  <p:cSld name="1_Título y objetos_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84" name="Google Shape;84;p8"/>
          <p:cNvSpPr txBox="1">
            <a:spLocks noGrp="1"/>
          </p:cNvSpPr>
          <p:nvPr>
            <p:ph type="title" hasCustomPrompt="1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sz="54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8"/>
          <p:cNvSpPr txBox="1">
            <a:spLocks noGrp="1"/>
          </p:cNvSpPr>
          <p:nvPr>
            <p:ph type="subTitle" idx="1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6" name="Google Shape;86;p8"/>
          <p:cNvSpPr/>
          <p:nvPr/>
        </p:nvSpPr>
        <p:spPr>
          <a:xfrm rot="10800000" flipH="1">
            <a:off x="5059867" y="0"/>
            <a:ext cx="4037101" cy="1751811"/>
          </a:xfrm>
          <a:custGeom>
            <a:avLst/>
            <a:gdLst/>
            <a:ahLst/>
            <a:cxnLst/>
            <a:rect l="l" t="t" r="r" b="b"/>
            <a:pathLst>
              <a:path w="16482" h="7152" extrusionOk="0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8"/>
          <p:cNvSpPr/>
          <p:nvPr/>
        </p:nvSpPr>
        <p:spPr>
          <a:xfrm rot="10800000" flipH="1">
            <a:off x="6" y="3324574"/>
            <a:ext cx="4319762" cy="1818924"/>
          </a:xfrm>
          <a:custGeom>
            <a:avLst/>
            <a:gdLst/>
            <a:ahLst/>
            <a:cxnLst/>
            <a:rect l="l" t="t" r="r" b="b"/>
            <a:pathLst>
              <a:path w="17636" h="7426" extrusionOk="0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106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8"/>
          <p:cNvSpPr/>
          <p:nvPr/>
        </p:nvSpPr>
        <p:spPr>
          <a:xfrm rot="10800000" flipH="1">
            <a:off x="7359611" y="0"/>
            <a:ext cx="1784388" cy="1829457"/>
          </a:xfrm>
          <a:custGeom>
            <a:avLst/>
            <a:gdLst/>
            <a:ahLst/>
            <a:cxnLst/>
            <a:rect l="l" t="t" r="r" b="b"/>
            <a:pathLst>
              <a:path w="7285" h="7469" extrusionOk="0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"/>
          <p:cNvSpPr/>
          <p:nvPr/>
        </p:nvSpPr>
        <p:spPr>
          <a:xfrm rot="10800000" flipH="1">
            <a:off x="-132275" y="1"/>
            <a:ext cx="2896416" cy="2836160"/>
          </a:xfrm>
          <a:custGeom>
            <a:avLst/>
            <a:gdLst/>
            <a:ahLst/>
            <a:cxnLst/>
            <a:rect l="l" t="t" r="r" b="b"/>
            <a:pathLst>
              <a:path w="11825" h="11579" extrusionOk="0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8"/>
          <p:cNvSpPr/>
          <p:nvPr/>
        </p:nvSpPr>
        <p:spPr>
          <a:xfrm rot="10800000" flipH="1">
            <a:off x="-3926" y="3937414"/>
            <a:ext cx="6252828" cy="1206085"/>
          </a:xfrm>
          <a:custGeom>
            <a:avLst/>
            <a:gdLst/>
            <a:ahLst/>
            <a:cxnLst/>
            <a:rect l="l" t="t" r="r" b="b"/>
            <a:pathLst>
              <a:path w="25528" h="4924" extrusionOk="0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106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SUBTITLES">
  <p:cSld name="1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/>
          <p:nvPr/>
        </p:nvSpPr>
        <p:spPr>
          <a:xfrm flipH="1">
            <a:off x="2266913" y="-50625"/>
            <a:ext cx="4606800" cy="4344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</a:endParaRPr>
          </a:p>
        </p:txBody>
      </p:sp>
      <p:sp>
        <p:nvSpPr>
          <p:cNvPr id="93" name="Google Shape;93;p9"/>
          <p:cNvSpPr txBox="1">
            <a:spLocks noGrp="1"/>
          </p:cNvSpPr>
          <p:nvPr>
            <p:ph type="title" hasCustomPrompt="1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sz="39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9"/>
          <p:cNvSpPr txBox="1">
            <a:spLocks noGrp="1"/>
          </p:cNvSpPr>
          <p:nvPr>
            <p:ph type="title" idx="2" hasCustomPrompt="1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sz="39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9"/>
          <p:cNvSpPr txBox="1">
            <a:spLocks noGrp="1"/>
          </p:cNvSpPr>
          <p:nvPr>
            <p:ph type="title" idx="3" hasCustomPrompt="1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sz="39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subTitle" idx="4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ubTitle" idx="5"/>
          </p:nvPr>
        </p:nvSpPr>
        <p:spPr>
          <a:xfrm>
            <a:off x="2895188" y="3423650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9" name="Google Shape;99;p9"/>
          <p:cNvSpPr/>
          <p:nvPr/>
        </p:nvSpPr>
        <p:spPr>
          <a:xfrm>
            <a:off x="5059867" y="3391687"/>
            <a:ext cx="4037101" cy="1751811"/>
          </a:xfrm>
          <a:custGeom>
            <a:avLst/>
            <a:gdLst/>
            <a:ahLst/>
            <a:cxnLst/>
            <a:rect l="l" t="t" r="r" b="b"/>
            <a:pathLst>
              <a:path w="16482" h="7152" extrusionOk="0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9"/>
          <p:cNvSpPr/>
          <p:nvPr/>
        </p:nvSpPr>
        <p:spPr>
          <a:xfrm>
            <a:off x="6" y="0"/>
            <a:ext cx="4319762" cy="1818924"/>
          </a:xfrm>
          <a:custGeom>
            <a:avLst/>
            <a:gdLst/>
            <a:ahLst/>
            <a:cxnLst/>
            <a:rect l="l" t="t" r="r" b="b"/>
            <a:pathLst>
              <a:path w="17636" h="7426" extrusionOk="0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9"/>
          <p:cNvSpPr/>
          <p:nvPr/>
        </p:nvSpPr>
        <p:spPr>
          <a:xfrm>
            <a:off x="7359611" y="3314041"/>
            <a:ext cx="1784388" cy="1829457"/>
          </a:xfrm>
          <a:custGeom>
            <a:avLst/>
            <a:gdLst/>
            <a:ahLst/>
            <a:cxnLst/>
            <a:rect l="l" t="t" r="r" b="b"/>
            <a:pathLst>
              <a:path w="7285" h="7469" extrusionOk="0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-132275" y="2307337"/>
            <a:ext cx="2896416" cy="2836160"/>
          </a:xfrm>
          <a:custGeom>
            <a:avLst/>
            <a:gdLst/>
            <a:ahLst/>
            <a:cxnLst/>
            <a:rect l="l" t="t" r="r" b="b"/>
            <a:pathLst>
              <a:path w="11825" h="11579" extrusionOk="0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9"/>
          <p:cNvSpPr/>
          <p:nvPr/>
        </p:nvSpPr>
        <p:spPr>
          <a:xfrm>
            <a:off x="-3926" y="0"/>
            <a:ext cx="6252828" cy="1206085"/>
          </a:xfrm>
          <a:custGeom>
            <a:avLst/>
            <a:gdLst/>
            <a:ahLst/>
            <a:cxnLst/>
            <a:rect l="l" t="t" r="r" b="b"/>
            <a:pathLst>
              <a:path w="25528" h="4924" extrusionOk="0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ctrTitle" idx="2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sz="3300" b="1" i="0" u="none" strike="noStrike" cap="non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08" name="Google Shape;308;p2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09" name="Google Shape;309;p2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13" name="Google Shape;313;p3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ppWKIfucgrIvCLVLOmVXyT9ue72JH-tsHwXC-rkYT7U/copy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8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8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quada+One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fonts.google.com/specimen/Roboto+Slab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de-CH" dirty="0"/>
              <a:t>React Portfolio</a:t>
            </a:r>
            <a:endParaRPr b="0" dirty="0"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1"/>
          </p:nvPr>
        </p:nvSpPr>
        <p:spPr>
          <a:xfrm>
            <a:off x="2728325" y="2812500"/>
            <a:ext cx="36435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-CH" dirty="0"/>
              <a:t>Präsentation zum individuellen Abschlussprojekt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0"/>
          <p:cNvSpPr txBox="1">
            <a:spLocks noGrp="1"/>
          </p:cNvSpPr>
          <p:nvPr>
            <p:ph type="ctrTitle"/>
          </p:nvPr>
        </p:nvSpPr>
        <p:spPr>
          <a:xfrm flipH="1">
            <a:off x="6771046" y="827975"/>
            <a:ext cx="15144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de-CH" sz="2800" dirty="0"/>
              <a:t>Vorgehen</a:t>
            </a:r>
            <a:br>
              <a:rPr lang="de-CH" dirty="0"/>
            </a:br>
            <a:r>
              <a:rPr lang="de-CH" dirty="0"/>
              <a:t>-informieren</a:t>
            </a:r>
            <a:endParaRPr dirty="0"/>
          </a:p>
        </p:txBody>
      </p:sp>
      <p:sp>
        <p:nvSpPr>
          <p:cNvPr id="390" name="Google Shape;390;p40"/>
          <p:cNvSpPr txBox="1">
            <a:spLocks noGrp="1"/>
          </p:cNvSpPr>
          <p:nvPr>
            <p:ph type="subTitle" idx="2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rPr lang="de-CH" sz="1100" b="0" dirty="0">
                <a:solidFill>
                  <a:srgbClr val="FFFFFF"/>
                </a:solidFill>
              </a:rPr>
              <a:t>Was ist React? Was ist alles mit React möglich? Wie erstelle ich eine einfache Webseite mit React?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rPr lang="de-CH" sz="1100" b="0" dirty="0">
                <a:solidFill>
                  <a:srgbClr val="FFFFFF"/>
                </a:solidFill>
              </a:rPr>
              <a:t>Ziel: Ich kann React anwenden</a:t>
            </a:r>
            <a:endParaRPr sz="1100" b="0" dirty="0">
              <a:solidFill>
                <a:srgbClr val="FFFFFF"/>
              </a:solidFill>
            </a:endParaRPr>
          </a:p>
        </p:txBody>
      </p:sp>
      <p:sp>
        <p:nvSpPr>
          <p:cNvPr id="391" name="Google Shape;391;p40"/>
          <p:cNvSpPr txBox="1">
            <a:spLocks noGrp="1"/>
          </p:cNvSpPr>
          <p:nvPr>
            <p:ph type="subTitle" idx="1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dirty="0"/>
              <a:t>React</a:t>
            </a:r>
            <a:endParaRPr sz="1400" dirty="0"/>
          </a:p>
        </p:txBody>
      </p:sp>
      <p:sp>
        <p:nvSpPr>
          <p:cNvPr id="392" name="Google Shape;392;p40"/>
          <p:cNvSpPr txBox="1">
            <a:spLocks noGrp="1"/>
          </p:cNvSpPr>
          <p:nvPr>
            <p:ph type="subTitle" idx="3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-CH" sz="1400" dirty="0" err="1"/>
              <a:t>Three</a:t>
            </a:r>
            <a:r>
              <a:rPr lang="de-CH" sz="1400" dirty="0"/>
              <a:t> </a:t>
            </a:r>
            <a:r>
              <a:rPr lang="de-CH" sz="1400" dirty="0" err="1"/>
              <a:t>js</a:t>
            </a:r>
            <a:endParaRPr sz="1400" dirty="0"/>
          </a:p>
        </p:txBody>
      </p:sp>
      <p:sp>
        <p:nvSpPr>
          <p:cNvPr id="393" name="Google Shape;393;p40"/>
          <p:cNvSpPr txBox="1">
            <a:spLocks noGrp="1"/>
          </p:cNvSpPr>
          <p:nvPr>
            <p:ph type="subTitle" idx="5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-CH" sz="1400" dirty="0"/>
              <a:t>Animationen</a:t>
            </a:r>
            <a:endParaRPr sz="1400" dirty="0"/>
          </a:p>
        </p:txBody>
      </p:sp>
      <p:sp>
        <p:nvSpPr>
          <p:cNvPr id="394" name="Google Shape;394;p40"/>
          <p:cNvSpPr txBox="1">
            <a:spLocks noGrp="1"/>
          </p:cNvSpPr>
          <p:nvPr>
            <p:ph type="subTitle" idx="4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100" dirty="0"/>
              <a:t>Was ist </a:t>
            </a:r>
            <a:r>
              <a:rPr lang="de-CH" sz="1100" dirty="0" err="1"/>
              <a:t>Three</a:t>
            </a:r>
            <a:r>
              <a:rPr lang="de-CH" sz="1100" dirty="0"/>
              <a:t> </a:t>
            </a:r>
            <a:r>
              <a:rPr lang="de-CH" sz="1100" dirty="0" err="1"/>
              <a:t>js</a:t>
            </a:r>
            <a:r>
              <a:rPr lang="de-CH" sz="1100" dirty="0"/>
              <a:t>? Was ist alles möglich(Inspiration)? Wie wende ich dieses an </a:t>
            </a:r>
            <a:endParaRPr sz="1100" dirty="0"/>
          </a:p>
        </p:txBody>
      </p:sp>
      <p:sp>
        <p:nvSpPr>
          <p:cNvPr id="395" name="Google Shape;395;p40"/>
          <p:cNvSpPr txBox="1">
            <a:spLocks noGrp="1"/>
          </p:cNvSpPr>
          <p:nvPr>
            <p:ph type="subTitle" idx="6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100" dirty="0"/>
              <a:t>Was ist am besten geeignet für Animationen in React? Wie mache ich diese? Wie verknüpfe ich diese mit </a:t>
            </a:r>
            <a:r>
              <a:rPr lang="de-CH" sz="1100"/>
              <a:t>meinem React?</a:t>
            </a:r>
            <a:endParaRPr sz="1100" dirty="0"/>
          </a:p>
        </p:txBody>
      </p:sp>
      <p:grpSp>
        <p:nvGrpSpPr>
          <p:cNvPr id="396" name="Google Shape;396;p40"/>
          <p:cNvGrpSpPr/>
          <p:nvPr/>
        </p:nvGrpSpPr>
        <p:grpSpPr>
          <a:xfrm>
            <a:off x="1497547" y="1629559"/>
            <a:ext cx="4308275" cy="332705"/>
            <a:chOff x="1497547" y="1716411"/>
            <a:chExt cx="4308275" cy="332705"/>
          </a:xfrm>
        </p:grpSpPr>
        <p:grpSp>
          <p:nvGrpSpPr>
            <p:cNvPr id="397" name="Google Shape;397;p40"/>
            <p:cNvGrpSpPr/>
            <p:nvPr/>
          </p:nvGrpSpPr>
          <p:grpSpPr>
            <a:xfrm>
              <a:off x="1497547" y="1716411"/>
              <a:ext cx="331821" cy="332705"/>
              <a:chOff x="-48633950" y="1972600"/>
              <a:chExt cx="300100" cy="300900"/>
            </a:xfrm>
          </p:grpSpPr>
          <p:sp>
            <p:nvSpPr>
              <p:cNvPr id="398" name="Google Shape;398;p40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0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40"/>
            <p:cNvGrpSpPr/>
            <p:nvPr/>
          </p:nvGrpSpPr>
          <p:grpSpPr>
            <a:xfrm>
              <a:off x="5473117" y="1716431"/>
              <a:ext cx="332705" cy="332677"/>
              <a:chOff x="-44914800" y="2342000"/>
              <a:chExt cx="300900" cy="300875"/>
            </a:xfrm>
          </p:grpSpPr>
          <p:sp>
            <p:nvSpPr>
              <p:cNvPr id="401" name="Google Shape;401;p40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40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40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4" name="Google Shape;404;p40"/>
            <p:cNvSpPr/>
            <p:nvPr/>
          </p:nvSpPr>
          <p:spPr>
            <a:xfrm>
              <a:off x="3488617" y="1716854"/>
              <a:ext cx="332705" cy="331821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41"/>
          <p:cNvPicPr preferRelativeResize="0"/>
          <p:nvPr/>
        </p:nvPicPr>
        <p:blipFill rotWithShape="1">
          <a:blip r:embed="rId3">
            <a:alphaModFix/>
          </a:blip>
          <a:srcRect l="25516" r="20274"/>
          <a:stretch/>
        </p:blipFill>
        <p:spPr>
          <a:xfrm>
            <a:off x="0" y="-75"/>
            <a:ext cx="4461350" cy="5143577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41"/>
          <p:cNvSpPr txBox="1">
            <a:spLocks noGrp="1"/>
          </p:cNvSpPr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unito Sans Black"/>
              <a:buNone/>
            </a:pPr>
            <a:r>
              <a:rPr lang="es-ES" b="0">
                <a:solidFill>
                  <a:schemeClr val="accent6"/>
                </a:solidFill>
              </a:rPr>
              <a:t>A PICTURE ALWAYS REINFORCES THE CONCEPT</a:t>
            </a:r>
            <a:endParaRPr b="0">
              <a:solidFill>
                <a:schemeClr val="accent6"/>
              </a:solidFill>
            </a:endParaRPr>
          </a:p>
        </p:txBody>
      </p:sp>
      <p:sp>
        <p:nvSpPr>
          <p:cNvPr id="411" name="Google Shape;411;p41"/>
          <p:cNvSpPr txBox="1">
            <a:spLocks noGrp="1"/>
          </p:cNvSpPr>
          <p:nvPr>
            <p:ph type="subTitle" idx="1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/>
              <a:t>Images reveal large amounts of data, so remember: use an image instead of long texts. Your audience will appreciate that</a:t>
            </a:r>
            <a:endParaRPr b="0"/>
          </a:p>
        </p:txBody>
      </p:sp>
      <p:cxnSp>
        <p:nvCxnSpPr>
          <p:cNvPr id="412" name="Google Shape;412;p41"/>
          <p:cNvCxnSpPr/>
          <p:nvPr/>
        </p:nvCxnSpPr>
        <p:spPr>
          <a:xfrm>
            <a:off x="3417200" y="3218950"/>
            <a:ext cx="3353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2"/>
          <p:cNvSpPr txBox="1">
            <a:spLocks noGrp="1"/>
          </p:cNvSpPr>
          <p:nvPr>
            <p:ph type="ctrTitle"/>
          </p:nvPr>
        </p:nvSpPr>
        <p:spPr>
          <a:xfrm>
            <a:off x="1079400" y="1222075"/>
            <a:ext cx="2723100" cy="26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A PICTURE IS WORTH A THOUSAND WORDS</a:t>
            </a:r>
            <a:endParaRPr b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/>
              <a:t>AWESOME WORDS</a:t>
            </a:r>
            <a:endParaRPr/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/>
              <a:t>Because key words are great for catching your audience’s attention</a:t>
            </a:r>
            <a:endParaRPr b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50" y="2211375"/>
            <a:ext cx="28974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DATA ANALYTICS</a:t>
            </a:r>
            <a:endParaRPr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02</a:t>
            </a:r>
            <a:endParaRPr/>
          </a:p>
        </p:txBody>
      </p:sp>
      <p:sp>
        <p:nvSpPr>
          <p:cNvPr id="432" name="Google Shape;432;p44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5"/>
          <p:cNvSpPr txBox="1">
            <a:spLocks noGrp="1"/>
          </p:cNvSpPr>
          <p:nvPr>
            <p:ph type="ctrTitle"/>
          </p:nvPr>
        </p:nvSpPr>
        <p:spPr>
          <a:xfrm flipH="1">
            <a:off x="6459948" y="827975"/>
            <a:ext cx="1901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400"/>
              <a:t>IF YOU WANT TO </a:t>
            </a:r>
            <a:r>
              <a:rPr lang="es-ES" sz="1400">
                <a:solidFill>
                  <a:srgbClr val="435D74"/>
                </a:solidFill>
              </a:rPr>
              <a:t>MODIFY THIS GRAPH</a:t>
            </a:r>
            <a:r>
              <a:rPr lang="es-ES" sz="1400"/>
              <a:t>, CLICK ON IT, FOLLOW THE LINK, CHANGE THE DATA AND REPLACE IT </a:t>
            </a:r>
            <a:endParaRPr sz="1400"/>
          </a:p>
        </p:txBody>
      </p:sp>
      <p:pic>
        <p:nvPicPr>
          <p:cNvPr id="438" name="Google Shape;438;p4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00" y="1464050"/>
            <a:ext cx="5646039" cy="2847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6"/>
          <p:cNvSpPr txBox="1">
            <a:spLocks noGrp="1"/>
          </p:cNvSpPr>
          <p:nvPr>
            <p:ph type="ctrTitle"/>
          </p:nvPr>
        </p:nvSpPr>
        <p:spPr>
          <a:xfrm flipH="1">
            <a:off x="834225" y="827975"/>
            <a:ext cx="17412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SOMETIMES, REVIEWING CONCEPTS IS A GOOD IDEA</a:t>
            </a:r>
            <a:endParaRPr/>
          </a:p>
        </p:txBody>
      </p:sp>
      <p:sp>
        <p:nvSpPr>
          <p:cNvPr id="444" name="Google Shape;444;p46"/>
          <p:cNvSpPr txBox="1">
            <a:spLocks noGrp="1"/>
          </p:cNvSpPr>
          <p:nvPr>
            <p:ph type="subTitle" idx="1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5" name="Google Shape;445;p46"/>
          <p:cNvSpPr txBox="1">
            <a:spLocks noGrp="1"/>
          </p:cNvSpPr>
          <p:nvPr>
            <p:ph type="subTitle" idx="2"/>
          </p:nvPr>
        </p:nvSpPr>
        <p:spPr>
          <a:xfrm>
            <a:off x="3244975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Mercury is the closest planet to the Sun 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46" name="Google Shape;446;p46"/>
          <p:cNvSpPr txBox="1">
            <a:spLocks noGrp="1"/>
          </p:cNvSpPr>
          <p:nvPr>
            <p:ph type="subTitle" idx="3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7" name="Google Shape;447;p46"/>
          <p:cNvSpPr txBox="1">
            <a:spLocks noGrp="1"/>
          </p:cNvSpPr>
          <p:nvPr>
            <p:ph type="subTitle" idx="4"/>
          </p:nvPr>
        </p:nvSpPr>
        <p:spPr>
          <a:xfrm>
            <a:off x="5177364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Venus has a beautiful name, but </a:t>
            </a:r>
            <a:r>
              <a:rPr lang="es-ES"/>
              <a:t>i</a:t>
            </a:r>
            <a:r>
              <a:rPr lang="es-ES" sz="1100">
                <a:solidFill>
                  <a:srgbClr val="FFFFFF"/>
                </a:solidFill>
              </a:rPr>
              <a:t>t’s terribly hot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48" name="Google Shape;448;p46"/>
          <p:cNvSpPr txBox="1">
            <a:spLocks noGrp="1"/>
          </p:cNvSpPr>
          <p:nvPr>
            <p:ph type="subTitle" idx="5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9" name="Google Shape;449;p46"/>
          <p:cNvSpPr txBox="1">
            <a:spLocks noGrp="1"/>
          </p:cNvSpPr>
          <p:nvPr>
            <p:ph type="subTitle" idx="6"/>
          </p:nvPr>
        </p:nvSpPr>
        <p:spPr>
          <a:xfrm>
            <a:off x="7109772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Despite being red, Mars is a cold place, not hot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50" name="Google Shape;450;p46"/>
          <p:cNvSpPr txBox="1">
            <a:spLocks noGrp="1"/>
          </p:cNvSpPr>
          <p:nvPr>
            <p:ph type="subTitle" idx="7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1" name="Google Shape;451;p46"/>
          <p:cNvSpPr txBox="1">
            <a:spLocks noGrp="1"/>
          </p:cNvSpPr>
          <p:nvPr>
            <p:ph type="subTitle" idx="8"/>
          </p:nvPr>
        </p:nvSpPr>
        <p:spPr>
          <a:xfrm>
            <a:off x="3244975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Yes, this is the ringed one. It’s a gas giant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52" name="Google Shape;452;p46"/>
          <p:cNvSpPr txBox="1">
            <a:spLocks noGrp="1"/>
          </p:cNvSpPr>
          <p:nvPr>
            <p:ph type="subTitle" idx="9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3" name="Google Shape;453;p46"/>
          <p:cNvSpPr txBox="1">
            <a:spLocks noGrp="1"/>
          </p:cNvSpPr>
          <p:nvPr>
            <p:ph type="subTitle" idx="13"/>
          </p:nvPr>
        </p:nvSpPr>
        <p:spPr>
          <a:xfrm>
            <a:off x="5177364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It’s the biggest planet in our Solar System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54" name="Google Shape;454;p46"/>
          <p:cNvSpPr txBox="1">
            <a:spLocks noGrp="1"/>
          </p:cNvSpPr>
          <p:nvPr>
            <p:ph type="subTitle" idx="14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5" name="Google Shape;455;p46"/>
          <p:cNvSpPr txBox="1">
            <a:spLocks noGrp="1"/>
          </p:cNvSpPr>
          <p:nvPr>
            <p:ph type="subTitle" idx="15"/>
          </p:nvPr>
        </p:nvSpPr>
        <p:spPr>
          <a:xfrm>
            <a:off x="7109772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Neptune is the f</a:t>
            </a:r>
            <a:r>
              <a:rPr lang="es-ES"/>
              <a:t>a</a:t>
            </a:r>
            <a:r>
              <a:rPr lang="es-ES" sz="1100">
                <a:solidFill>
                  <a:srgbClr val="FFFFFF"/>
                </a:solidFill>
              </a:rPr>
              <a:t>rthest planet </a:t>
            </a:r>
            <a:r>
              <a:rPr lang="es-ES"/>
              <a:t>from the Sun</a:t>
            </a:r>
            <a:endParaRPr sz="1100">
              <a:solidFill>
                <a:srgbClr val="FFFFFF"/>
              </a:solidFill>
            </a:endParaRPr>
          </a:p>
        </p:txBody>
      </p:sp>
      <p:grpSp>
        <p:nvGrpSpPr>
          <p:cNvPr id="456" name="Google Shape;456;p46"/>
          <p:cNvGrpSpPr/>
          <p:nvPr/>
        </p:nvGrpSpPr>
        <p:grpSpPr>
          <a:xfrm>
            <a:off x="3787442" y="1116361"/>
            <a:ext cx="4197075" cy="2265773"/>
            <a:chOff x="3787442" y="1116361"/>
            <a:chExt cx="4197075" cy="2265773"/>
          </a:xfrm>
        </p:grpSpPr>
        <p:grpSp>
          <p:nvGrpSpPr>
            <p:cNvPr id="457" name="Google Shape;457;p46"/>
            <p:cNvGrpSpPr/>
            <p:nvPr/>
          </p:nvGrpSpPr>
          <p:grpSpPr>
            <a:xfrm>
              <a:off x="5720289" y="1116790"/>
              <a:ext cx="331821" cy="331848"/>
              <a:chOff x="-50154850" y="2316775"/>
              <a:chExt cx="300100" cy="300125"/>
            </a:xfrm>
          </p:grpSpPr>
          <p:sp>
            <p:nvSpPr>
              <p:cNvPr id="458" name="Google Shape;458;p46"/>
              <p:cNvSpPr/>
              <p:nvPr/>
            </p:nvSpPr>
            <p:spPr>
              <a:xfrm>
                <a:off x="-50154850" y="2316775"/>
                <a:ext cx="300100" cy="300125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5" extrusionOk="0">
                    <a:moveTo>
                      <a:pt x="1418" y="694"/>
                    </a:moveTo>
                    <a:lnTo>
                      <a:pt x="1418" y="1419"/>
                    </a:lnTo>
                    <a:lnTo>
                      <a:pt x="693" y="1419"/>
                    </a:lnTo>
                    <a:lnTo>
                      <a:pt x="693" y="694"/>
                    </a:lnTo>
                    <a:close/>
                    <a:moveTo>
                      <a:pt x="11279" y="694"/>
                    </a:moveTo>
                    <a:lnTo>
                      <a:pt x="11279" y="1419"/>
                    </a:lnTo>
                    <a:lnTo>
                      <a:pt x="10586" y="1419"/>
                    </a:lnTo>
                    <a:lnTo>
                      <a:pt x="10586" y="694"/>
                    </a:lnTo>
                    <a:close/>
                    <a:moveTo>
                      <a:pt x="9893" y="1419"/>
                    </a:moveTo>
                    <a:lnTo>
                      <a:pt x="9893" y="1765"/>
                    </a:lnTo>
                    <a:cubicBezTo>
                      <a:pt x="9893" y="1954"/>
                      <a:pt x="10019" y="2112"/>
                      <a:pt x="10239" y="2112"/>
                    </a:cubicBezTo>
                    <a:lnTo>
                      <a:pt x="10586" y="2112"/>
                    </a:lnTo>
                    <a:lnTo>
                      <a:pt x="10586" y="9893"/>
                    </a:lnTo>
                    <a:lnTo>
                      <a:pt x="10239" y="9893"/>
                    </a:lnTo>
                    <a:cubicBezTo>
                      <a:pt x="10019" y="9893"/>
                      <a:pt x="9893" y="10051"/>
                      <a:pt x="9893" y="10240"/>
                    </a:cubicBezTo>
                    <a:lnTo>
                      <a:pt x="9893" y="10587"/>
                    </a:lnTo>
                    <a:lnTo>
                      <a:pt x="2111" y="10587"/>
                    </a:lnTo>
                    <a:lnTo>
                      <a:pt x="2111" y="10240"/>
                    </a:lnTo>
                    <a:cubicBezTo>
                      <a:pt x="2111" y="10051"/>
                      <a:pt x="1953" y="9893"/>
                      <a:pt x="1764" y="9893"/>
                    </a:cubicBezTo>
                    <a:lnTo>
                      <a:pt x="1418" y="9893"/>
                    </a:lnTo>
                    <a:lnTo>
                      <a:pt x="1418" y="2112"/>
                    </a:lnTo>
                    <a:lnTo>
                      <a:pt x="1764" y="2112"/>
                    </a:lnTo>
                    <a:cubicBezTo>
                      <a:pt x="1953" y="2112"/>
                      <a:pt x="2111" y="1954"/>
                      <a:pt x="2111" y="1765"/>
                    </a:cubicBezTo>
                    <a:lnTo>
                      <a:pt x="2111" y="1419"/>
                    </a:lnTo>
                    <a:close/>
                    <a:moveTo>
                      <a:pt x="1418" y="10555"/>
                    </a:moveTo>
                    <a:lnTo>
                      <a:pt x="1418" y="11248"/>
                    </a:lnTo>
                    <a:lnTo>
                      <a:pt x="693" y="11248"/>
                    </a:lnTo>
                    <a:lnTo>
                      <a:pt x="693" y="10555"/>
                    </a:lnTo>
                    <a:close/>
                    <a:moveTo>
                      <a:pt x="11279" y="10555"/>
                    </a:moveTo>
                    <a:lnTo>
                      <a:pt x="11279" y="11248"/>
                    </a:lnTo>
                    <a:lnTo>
                      <a:pt x="10586" y="11248"/>
                    </a:lnTo>
                    <a:lnTo>
                      <a:pt x="10586" y="1055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8"/>
                    </a:cubicBezTo>
                    <a:lnTo>
                      <a:pt x="0" y="1765"/>
                    </a:lnTo>
                    <a:cubicBezTo>
                      <a:pt x="0" y="1954"/>
                      <a:pt x="158" y="2112"/>
                      <a:pt x="347" y="2112"/>
                    </a:cubicBezTo>
                    <a:lnTo>
                      <a:pt x="693" y="2112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1"/>
                      <a:pt x="0" y="10240"/>
                    </a:cubicBezTo>
                    <a:lnTo>
                      <a:pt x="0" y="11658"/>
                    </a:lnTo>
                    <a:cubicBezTo>
                      <a:pt x="0" y="11847"/>
                      <a:pt x="158" y="12004"/>
                      <a:pt x="347" y="12004"/>
                    </a:cubicBezTo>
                    <a:lnTo>
                      <a:pt x="1764" y="12004"/>
                    </a:lnTo>
                    <a:cubicBezTo>
                      <a:pt x="1953" y="12004"/>
                      <a:pt x="2111" y="11847"/>
                      <a:pt x="2111" y="11658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8"/>
                    </a:lnTo>
                    <a:cubicBezTo>
                      <a:pt x="9893" y="11847"/>
                      <a:pt x="10019" y="12004"/>
                      <a:pt x="10239" y="12004"/>
                    </a:cubicBezTo>
                    <a:lnTo>
                      <a:pt x="11657" y="12004"/>
                    </a:lnTo>
                    <a:cubicBezTo>
                      <a:pt x="11846" y="12004"/>
                      <a:pt x="12004" y="11847"/>
                      <a:pt x="12004" y="11658"/>
                    </a:cubicBezTo>
                    <a:lnTo>
                      <a:pt x="12004" y="10240"/>
                    </a:lnTo>
                    <a:cubicBezTo>
                      <a:pt x="12004" y="10051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12"/>
                    </a:lnTo>
                    <a:lnTo>
                      <a:pt x="11657" y="2112"/>
                    </a:lnTo>
                    <a:lnTo>
                      <a:pt x="11657" y="2080"/>
                    </a:lnTo>
                    <a:cubicBezTo>
                      <a:pt x="11846" y="2080"/>
                      <a:pt x="12004" y="1923"/>
                      <a:pt x="12004" y="1734"/>
                    </a:cubicBezTo>
                    <a:lnTo>
                      <a:pt x="12004" y="348"/>
                    </a:lnTo>
                    <a:cubicBezTo>
                      <a:pt x="12004" y="158"/>
                      <a:pt x="11846" y="1"/>
                      <a:pt x="11657" y="1"/>
                    </a:cubicBezTo>
                    <a:lnTo>
                      <a:pt x="10239" y="1"/>
                    </a:lnTo>
                    <a:cubicBezTo>
                      <a:pt x="10019" y="1"/>
                      <a:pt x="9893" y="158"/>
                      <a:pt x="9893" y="348"/>
                    </a:cubicBezTo>
                    <a:lnTo>
                      <a:pt x="9893" y="694"/>
                    </a:lnTo>
                    <a:lnTo>
                      <a:pt x="2111" y="694"/>
                    </a:lnTo>
                    <a:lnTo>
                      <a:pt x="2111" y="348"/>
                    </a:lnTo>
                    <a:cubicBezTo>
                      <a:pt x="2111" y="158"/>
                      <a:pt x="1953" y="1"/>
                      <a:pt x="17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46"/>
              <p:cNvSpPr/>
              <p:nvPr/>
            </p:nvSpPr>
            <p:spPr>
              <a:xfrm>
                <a:off x="-50083975" y="2368775"/>
                <a:ext cx="158325" cy="193775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7751" extrusionOk="0">
                    <a:moveTo>
                      <a:pt x="5577" y="693"/>
                    </a:moveTo>
                    <a:lnTo>
                      <a:pt x="5577" y="1567"/>
                    </a:lnTo>
                    <a:lnTo>
                      <a:pt x="5577" y="1567"/>
                    </a:lnTo>
                    <a:cubicBezTo>
                      <a:pt x="5492" y="1468"/>
                      <a:pt x="5402" y="1418"/>
                      <a:pt x="5262" y="1418"/>
                    </a:cubicBezTo>
                    <a:lnTo>
                      <a:pt x="3844" y="1418"/>
                    </a:lnTo>
                    <a:cubicBezTo>
                      <a:pt x="3655" y="1418"/>
                      <a:pt x="3498" y="1576"/>
                      <a:pt x="3498" y="1765"/>
                    </a:cubicBezTo>
                    <a:lnTo>
                      <a:pt x="3498" y="6742"/>
                    </a:lnTo>
                    <a:cubicBezTo>
                      <a:pt x="3498" y="6900"/>
                      <a:pt x="3624" y="6963"/>
                      <a:pt x="3687" y="7089"/>
                    </a:cubicBezTo>
                    <a:lnTo>
                      <a:pt x="2584" y="7089"/>
                    </a:lnTo>
                    <a:cubicBezTo>
                      <a:pt x="2710" y="6963"/>
                      <a:pt x="2773" y="6900"/>
                      <a:pt x="2773" y="6742"/>
                    </a:cubicBezTo>
                    <a:lnTo>
                      <a:pt x="2773" y="1765"/>
                    </a:lnTo>
                    <a:cubicBezTo>
                      <a:pt x="2773" y="1576"/>
                      <a:pt x="2647" y="1418"/>
                      <a:pt x="2426" y="1418"/>
                    </a:cubicBezTo>
                    <a:lnTo>
                      <a:pt x="1009" y="1418"/>
                    </a:lnTo>
                    <a:cubicBezTo>
                      <a:pt x="851" y="1418"/>
                      <a:pt x="788" y="1544"/>
                      <a:pt x="662" y="1607"/>
                    </a:cubicBezTo>
                    <a:lnTo>
                      <a:pt x="662" y="693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2489"/>
                    </a:lnTo>
                    <a:cubicBezTo>
                      <a:pt x="1" y="2696"/>
                      <a:pt x="163" y="2835"/>
                      <a:pt x="328" y="2835"/>
                    </a:cubicBezTo>
                    <a:cubicBezTo>
                      <a:pt x="415" y="2835"/>
                      <a:pt x="503" y="2796"/>
                      <a:pt x="568" y="2710"/>
                    </a:cubicBezTo>
                    <a:lnTo>
                      <a:pt x="1166" y="2143"/>
                    </a:lnTo>
                    <a:lnTo>
                      <a:pt x="2080" y="2143"/>
                    </a:lnTo>
                    <a:lnTo>
                      <a:pt x="2080" y="6585"/>
                    </a:lnTo>
                    <a:lnTo>
                      <a:pt x="1481" y="7183"/>
                    </a:lnTo>
                    <a:cubicBezTo>
                      <a:pt x="1261" y="7404"/>
                      <a:pt x="1418" y="7750"/>
                      <a:pt x="1733" y="7750"/>
                    </a:cubicBezTo>
                    <a:lnTo>
                      <a:pt x="4537" y="7750"/>
                    </a:lnTo>
                    <a:cubicBezTo>
                      <a:pt x="4852" y="7750"/>
                      <a:pt x="5010" y="7372"/>
                      <a:pt x="4758" y="7183"/>
                    </a:cubicBezTo>
                    <a:lnTo>
                      <a:pt x="4159" y="6585"/>
                    </a:lnTo>
                    <a:lnTo>
                      <a:pt x="4159" y="2143"/>
                    </a:lnTo>
                    <a:lnTo>
                      <a:pt x="5073" y="2143"/>
                    </a:lnTo>
                    <a:lnTo>
                      <a:pt x="5671" y="2710"/>
                    </a:lnTo>
                    <a:cubicBezTo>
                      <a:pt x="5747" y="2796"/>
                      <a:pt x="5842" y="2835"/>
                      <a:pt x="5933" y="2835"/>
                    </a:cubicBezTo>
                    <a:cubicBezTo>
                      <a:pt x="6107" y="2835"/>
                      <a:pt x="6270" y="2696"/>
                      <a:pt x="6270" y="2489"/>
                    </a:cubicBezTo>
                    <a:lnTo>
                      <a:pt x="6270" y="347"/>
                    </a:lnTo>
                    <a:cubicBezTo>
                      <a:pt x="6333" y="158"/>
                      <a:pt x="6176" y="0"/>
                      <a:pt x="59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0" name="Google Shape;460;p46"/>
            <p:cNvGrpSpPr/>
            <p:nvPr/>
          </p:nvGrpSpPr>
          <p:grpSpPr>
            <a:xfrm>
              <a:off x="3787442" y="1116361"/>
              <a:ext cx="4197075" cy="2265773"/>
              <a:chOff x="3787442" y="1116361"/>
              <a:chExt cx="4197075" cy="2265773"/>
            </a:xfrm>
          </p:grpSpPr>
          <p:grpSp>
            <p:nvGrpSpPr>
              <p:cNvPr id="461" name="Google Shape;461;p46"/>
              <p:cNvGrpSpPr/>
              <p:nvPr/>
            </p:nvGrpSpPr>
            <p:grpSpPr>
              <a:xfrm>
                <a:off x="3788724" y="1116821"/>
                <a:ext cx="330964" cy="331821"/>
                <a:chOff x="-50523475" y="2316000"/>
                <a:chExt cx="299325" cy="300100"/>
              </a:xfrm>
            </p:grpSpPr>
            <p:sp>
              <p:nvSpPr>
                <p:cNvPr id="462" name="Google Shape;462;p46"/>
                <p:cNvSpPr/>
                <p:nvPr/>
              </p:nvSpPr>
              <p:spPr>
                <a:xfrm>
                  <a:off x="-50453375" y="2387675"/>
                  <a:ext cx="158350" cy="22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4" h="9137" extrusionOk="0">
                      <a:moveTo>
                        <a:pt x="3183" y="4222"/>
                      </a:moveTo>
                      <a:cubicBezTo>
                        <a:pt x="3372" y="4222"/>
                        <a:pt x="3529" y="4380"/>
                        <a:pt x="3529" y="4569"/>
                      </a:cubicBezTo>
                      <a:cubicBezTo>
                        <a:pt x="3529" y="4758"/>
                        <a:pt x="3372" y="4915"/>
                        <a:pt x="3183" y="4915"/>
                      </a:cubicBezTo>
                      <a:cubicBezTo>
                        <a:pt x="2994" y="4915"/>
                        <a:pt x="2836" y="4758"/>
                        <a:pt x="2836" y="4569"/>
                      </a:cubicBezTo>
                      <a:cubicBezTo>
                        <a:pt x="2836" y="4380"/>
                        <a:pt x="2994" y="4222"/>
                        <a:pt x="3183" y="4222"/>
                      </a:cubicBezTo>
                      <a:close/>
                      <a:moveTo>
                        <a:pt x="3183" y="1009"/>
                      </a:moveTo>
                      <a:lnTo>
                        <a:pt x="5609" y="5230"/>
                      </a:lnTo>
                      <a:lnTo>
                        <a:pt x="4411" y="6994"/>
                      </a:lnTo>
                      <a:lnTo>
                        <a:pt x="3529" y="6994"/>
                      </a:lnTo>
                      <a:lnTo>
                        <a:pt x="3529" y="5545"/>
                      </a:lnTo>
                      <a:cubicBezTo>
                        <a:pt x="3939" y="5388"/>
                        <a:pt x="4254" y="5010"/>
                        <a:pt x="4254" y="4569"/>
                      </a:cubicBezTo>
                      <a:cubicBezTo>
                        <a:pt x="4254" y="3970"/>
                        <a:pt x="3781" y="3497"/>
                        <a:pt x="3183" y="3497"/>
                      </a:cubicBezTo>
                      <a:cubicBezTo>
                        <a:pt x="2584" y="3497"/>
                        <a:pt x="2143" y="3970"/>
                        <a:pt x="2143" y="4569"/>
                      </a:cubicBezTo>
                      <a:cubicBezTo>
                        <a:pt x="2143" y="5041"/>
                        <a:pt x="2395" y="5419"/>
                        <a:pt x="2836" y="5545"/>
                      </a:cubicBezTo>
                      <a:lnTo>
                        <a:pt x="2836" y="6994"/>
                      </a:lnTo>
                      <a:lnTo>
                        <a:pt x="1986" y="6994"/>
                      </a:lnTo>
                      <a:lnTo>
                        <a:pt x="788" y="5230"/>
                      </a:lnTo>
                      <a:lnTo>
                        <a:pt x="3183" y="1009"/>
                      </a:lnTo>
                      <a:close/>
                      <a:moveTo>
                        <a:pt x="4600" y="7688"/>
                      </a:moveTo>
                      <a:cubicBezTo>
                        <a:pt x="4821" y="7688"/>
                        <a:pt x="4947" y="7845"/>
                        <a:pt x="4947" y="8034"/>
                      </a:cubicBezTo>
                      <a:lnTo>
                        <a:pt x="4947" y="8412"/>
                      </a:lnTo>
                      <a:lnTo>
                        <a:pt x="1450" y="8412"/>
                      </a:lnTo>
                      <a:lnTo>
                        <a:pt x="1450" y="8034"/>
                      </a:lnTo>
                      <a:cubicBezTo>
                        <a:pt x="1450" y="7845"/>
                        <a:pt x="1607" y="7688"/>
                        <a:pt x="1797" y="7688"/>
                      </a:cubicBezTo>
                      <a:close/>
                      <a:moveTo>
                        <a:pt x="3183" y="0"/>
                      </a:moveTo>
                      <a:cubicBezTo>
                        <a:pt x="3057" y="0"/>
                        <a:pt x="2962" y="63"/>
                        <a:pt x="2868" y="158"/>
                      </a:cubicBezTo>
                      <a:lnTo>
                        <a:pt x="64" y="5073"/>
                      </a:lnTo>
                      <a:cubicBezTo>
                        <a:pt x="1" y="5199"/>
                        <a:pt x="1" y="5356"/>
                        <a:pt x="64" y="5419"/>
                      </a:cubicBezTo>
                      <a:lnTo>
                        <a:pt x="1229" y="7152"/>
                      </a:lnTo>
                      <a:cubicBezTo>
                        <a:pt x="914" y="7373"/>
                        <a:pt x="694" y="7688"/>
                        <a:pt x="694" y="8066"/>
                      </a:cubicBezTo>
                      <a:lnTo>
                        <a:pt x="694" y="8790"/>
                      </a:lnTo>
                      <a:cubicBezTo>
                        <a:pt x="694" y="8979"/>
                        <a:pt x="851" y="9137"/>
                        <a:pt x="1072" y="9137"/>
                      </a:cubicBezTo>
                      <a:lnTo>
                        <a:pt x="5262" y="9137"/>
                      </a:lnTo>
                      <a:cubicBezTo>
                        <a:pt x="5483" y="9137"/>
                        <a:pt x="5640" y="8979"/>
                        <a:pt x="5640" y="8790"/>
                      </a:cubicBezTo>
                      <a:lnTo>
                        <a:pt x="5640" y="8066"/>
                      </a:lnTo>
                      <a:cubicBezTo>
                        <a:pt x="5640" y="7688"/>
                        <a:pt x="5420" y="7373"/>
                        <a:pt x="5105" y="7152"/>
                      </a:cubicBezTo>
                      <a:lnTo>
                        <a:pt x="6270" y="5419"/>
                      </a:lnTo>
                      <a:cubicBezTo>
                        <a:pt x="6333" y="5325"/>
                        <a:pt x="6333" y="5199"/>
                        <a:pt x="6270" y="5073"/>
                      </a:cubicBezTo>
                      <a:lnTo>
                        <a:pt x="3498" y="158"/>
                      </a:lnTo>
                      <a:cubicBezTo>
                        <a:pt x="3435" y="32"/>
                        <a:pt x="3309" y="0"/>
                        <a:pt x="318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46"/>
                <p:cNvSpPr/>
                <p:nvPr/>
              </p:nvSpPr>
              <p:spPr>
                <a:xfrm>
                  <a:off x="-50523475" y="2316000"/>
                  <a:ext cx="299325" cy="17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3" h="7121" extrusionOk="0">
                      <a:moveTo>
                        <a:pt x="1072" y="694"/>
                      </a:moveTo>
                      <a:cubicBezTo>
                        <a:pt x="1261" y="694"/>
                        <a:pt x="1419" y="851"/>
                        <a:pt x="1419" y="1040"/>
                      </a:cubicBezTo>
                      <a:cubicBezTo>
                        <a:pt x="1419" y="1229"/>
                        <a:pt x="1261" y="1418"/>
                        <a:pt x="1072" y="1418"/>
                      </a:cubicBezTo>
                      <a:cubicBezTo>
                        <a:pt x="883" y="1418"/>
                        <a:pt x="725" y="1229"/>
                        <a:pt x="725" y="1040"/>
                      </a:cubicBezTo>
                      <a:cubicBezTo>
                        <a:pt x="725" y="851"/>
                        <a:pt x="883" y="694"/>
                        <a:pt x="1072" y="694"/>
                      </a:cubicBezTo>
                      <a:close/>
                      <a:moveTo>
                        <a:pt x="6333" y="694"/>
                      </a:moveTo>
                      <a:lnTo>
                        <a:pt x="6333" y="1418"/>
                      </a:lnTo>
                      <a:lnTo>
                        <a:pt x="5640" y="1418"/>
                      </a:lnTo>
                      <a:lnTo>
                        <a:pt x="5640" y="694"/>
                      </a:lnTo>
                      <a:close/>
                      <a:moveTo>
                        <a:pt x="10902" y="725"/>
                      </a:moveTo>
                      <a:cubicBezTo>
                        <a:pt x="11122" y="725"/>
                        <a:pt x="11280" y="883"/>
                        <a:pt x="11280" y="1103"/>
                      </a:cubicBezTo>
                      <a:cubicBezTo>
                        <a:pt x="11280" y="1292"/>
                        <a:pt x="11122" y="1450"/>
                        <a:pt x="10902" y="1450"/>
                      </a:cubicBezTo>
                      <a:cubicBezTo>
                        <a:pt x="10712" y="1450"/>
                        <a:pt x="10555" y="1292"/>
                        <a:pt x="10555" y="1103"/>
                      </a:cubicBezTo>
                      <a:cubicBezTo>
                        <a:pt x="10586" y="883"/>
                        <a:pt x="10744" y="725"/>
                        <a:pt x="10902" y="725"/>
                      </a:cubicBezTo>
                      <a:close/>
                      <a:moveTo>
                        <a:pt x="2143" y="5640"/>
                      </a:moveTo>
                      <a:lnTo>
                        <a:pt x="2143" y="6364"/>
                      </a:lnTo>
                      <a:lnTo>
                        <a:pt x="1419" y="6364"/>
                      </a:lnTo>
                      <a:lnTo>
                        <a:pt x="1419" y="5640"/>
                      </a:lnTo>
                      <a:close/>
                      <a:moveTo>
                        <a:pt x="10555" y="5640"/>
                      </a:moveTo>
                      <a:lnTo>
                        <a:pt x="10555" y="6364"/>
                      </a:lnTo>
                      <a:lnTo>
                        <a:pt x="9862" y="6364"/>
                      </a:lnTo>
                      <a:lnTo>
                        <a:pt x="9862" y="5640"/>
                      </a:lnTo>
                      <a:close/>
                      <a:moveTo>
                        <a:pt x="10902" y="0"/>
                      </a:moveTo>
                      <a:cubicBezTo>
                        <a:pt x="10460" y="0"/>
                        <a:pt x="10051" y="252"/>
                        <a:pt x="9925" y="694"/>
                      </a:cubicBezTo>
                      <a:lnTo>
                        <a:pt x="7058" y="694"/>
                      </a:lnTo>
                      <a:lnTo>
                        <a:pt x="7058" y="379"/>
                      </a:lnTo>
                      <a:cubicBezTo>
                        <a:pt x="7058" y="189"/>
                        <a:pt x="6900" y="32"/>
                        <a:pt x="6711" y="32"/>
                      </a:cubicBezTo>
                      <a:lnTo>
                        <a:pt x="5294" y="32"/>
                      </a:lnTo>
                      <a:cubicBezTo>
                        <a:pt x="5073" y="32"/>
                        <a:pt x="4947" y="189"/>
                        <a:pt x="4947" y="379"/>
                      </a:cubicBezTo>
                      <a:lnTo>
                        <a:pt x="4947" y="725"/>
                      </a:lnTo>
                      <a:lnTo>
                        <a:pt x="2049" y="725"/>
                      </a:lnTo>
                      <a:cubicBezTo>
                        <a:pt x="1891" y="347"/>
                        <a:pt x="1513" y="32"/>
                        <a:pt x="1072" y="32"/>
                      </a:cubicBezTo>
                      <a:cubicBezTo>
                        <a:pt x="473" y="32"/>
                        <a:pt x="1" y="505"/>
                        <a:pt x="1" y="1072"/>
                      </a:cubicBezTo>
                      <a:cubicBezTo>
                        <a:pt x="1" y="1670"/>
                        <a:pt x="473" y="2143"/>
                        <a:pt x="1072" y="2143"/>
                      </a:cubicBezTo>
                      <a:cubicBezTo>
                        <a:pt x="1545" y="2143"/>
                        <a:pt x="1923" y="1828"/>
                        <a:pt x="2049" y="1450"/>
                      </a:cubicBezTo>
                      <a:lnTo>
                        <a:pt x="3592" y="1450"/>
                      </a:lnTo>
                      <a:cubicBezTo>
                        <a:pt x="3183" y="1670"/>
                        <a:pt x="2836" y="1985"/>
                        <a:pt x="2521" y="2332"/>
                      </a:cubicBezTo>
                      <a:cubicBezTo>
                        <a:pt x="1891" y="3088"/>
                        <a:pt x="1545" y="4002"/>
                        <a:pt x="1450" y="4978"/>
                      </a:cubicBezTo>
                      <a:lnTo>
                        <a:pt x="1103" y="4978"/>
                      </a:lnTo>
                      <a:cubicBezTo>
                        <a:pt x="914" y="4978"/>
                        <a:pt x="757" y="5136"/>
                        <a:pt x="757" y="5325"/>
                      </a:cubicBezTo>
                      <a:lnTo>
                        <a:pt x="757" y="6742"/>
                      </a:lnTo>
                      <a:cubicBezTo>
                        <a:pt x="757" y="6963"/>
                        <a:pt x="914" y="7121"/>
                        <a:pt x="1103" y="7121"/>
                      </a:cubicBezTo>
                      <a:lnTo>
                        <a:pt x="2521" y="7121"/>
                      </a:lnTo>
                      <a:cubicBezTo>
                        <a:pt x="2742" y="7121"/>
                        <a:pt x="2899" y="6963"/>
                        <a:pt x="2899" y="6742"/>
                      </a:cubicBezTo>
                      <a:lnTo>
                        <a:pt x="2899" y="5325"/>
                      </a:lnTo>
                      <a:cubicBezTo>
                        <a:pt x="2899" y="5136"/>
                        <a:pt x="2742" y="4978"/>
                        <a:pt x="2521" y="4978"/>
                      </a:cubicBezTo>
                      <a:lnTo>
                        <a:pt x="2175" y="4978"/>
                      </a:lnTo>
                      <a:cubicBezTo>
                        <a:pt x="2332" y="3403"/>
                        <a:pt x="3435" y="2017"/>
                        <a:pt x="4979" y="1607"/>
                      </a:cubicBezTo>
                      <a:lnTo>
                        <a:pt x="4979" y="1796"/>
                      </a:lnTo>
                      <a:cubicBezTo>
                        <a:pt x="4979" y="1985"/>
                        <a:pt x="5136" y="2143"/>
                        <a:pt x="5325" y="2143"/>
                      </a:cubicBezTo>
                      <a:lnTo>
                        <a:pt x="6743" y="2143"/>
                      </a:lnTo>
                      <a:cubicBezTo>
                        <a:pt x="6932" y="2143"/>
                        <a:pt x="7089" y="1985"/>
                        <a:pt x="7089" y="1796"/>
                      </a:cubicBezTo>
                      <a:lnTo>
                        <a:pt x="7089" y="1576"/>
                      </a:lnTo>
                      <a:cubicBezTo>
                        <a:pt x="8633" y="1985"/>
                        <a:pt x="9736" y="3371"/>
                        <a:pt x="9893" y="4947"/>
                      </a:cubicBezTo>
                      <a:lnTo>
                        <a:pt x="9547" y="4947"/>
                      </a:lnTo>
                      <a:cubicBezTo>
                        <a:pt x="9358" y="4947"/>
                        <a:pt x="9200" y="5104"/>
                        <a:pt x="9200" y="5293"/>
                      </a:cubicBezTo>
                      <a:lnTo>
                        <a:pt x="9200" y="6711"/>
                      </a:lnTo>
                      <a:cubicBezTo>
                        <a:pt x="9200" y="6932"/>
                        <a:pt x="9358" y="7089"/>
                        <a:pt x="9547" y="7089"/>
                      </a:cubicBezTo>
                      <a:lnTo>
                        <a:pt x="10965" y="7089"/>
                      </a:lnTo>
                      <a:cubicBezTo>
                        <a:pt x="11154" y="7089"/>
                        <a:pt x="11311" y="6932"/>
                        <a:pt x="11311" y="6711"/>
                      </a:cubicBezTo>
                      <a:lnTo>
                        <a:pt x="11311" y="5293"/>
                      </a:lnTo>
                      <a:cubicBezTo>
                        <a:pt x="11311" y="5104"/>
                        <a:pt x="11154" y="4947"/>
                        <a:pt x="10965" y="4947"/>
                      </a:cubicBezTo>
                      <a:lnTo>
                        <a:pt x="10618" y="4947"/>
                      </a:lnTo>
                      <a:cubicBezTo>
                        <a:pt x="10523" y="4002"/>
                        <a:pt x="10177" y="3056"/>
                        <a:pt x="9547" y="2300"/>
                      </a:cubicBezTo>
                      <a:cubicBezTo>
                        <a:pt x="9232" y="1954"/>
                        <a:pt x="8885" y="1639"/>
                        <a:pt x="8476" y="1418"/>
                      </a:cubicBezTo>
                      <a:lnTo>
                        <a:pt x="10019" y="1418"/>
                      </a:lnTo>
                      <a:cubicBezTo>
                        <a:pt x="10082" y="1828"/>
                        <a:pt x="10492" y="2111"/>
                        <a:pt x="10902" y="2111"/>
                      </a:cubicBezTo>
                      <a:cubicBezTo>
                        <a:pt x="11500" y="2111"/>
                        <a:pt x="11973" y="1639"/>
                        <a:pt x="11973" y="1040"/>
                      </a:cubicBezTo>
                      <a:cubicBezTo>
                        <a:pt x="11973" y="473"/>
                        <a:pt x="11500" y="0"/>
                        <a:pt x="1090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4" name="Google Shape;464;p46"/>
              <p:cNvGrpSpPr/>
              <p:nvPr/>
            </p:nvGrpSpPr>
            <p:grpSpPr>
              <a:xfrm>
                <a:off x="7652697" y="1116361"/>
                <a:ext cx="331821" cy="332705"/>
                <a:chOff x="-48633950" y="1972600"/>
                <a:chExt cx="300100" cy="300900"/>
              </a:xfrm>
            </p:grpSpPr>
            <p:sp>
              <p:nvSpPr>
                <p:cNvPr id="465" name="Google Shape;465;p46"/>
                <p:cNvSpPr/>
                <p:nvPr/>
              </p:nvSpPr>
              <p:spPr>
                <a:xfrm>
                  <a:off x="-48633950" y="1972600"/>
                  <a:ext cx="300100" cy="3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4" h="12036" extrusionOk="0">
                      <a:moveTo>
                        <a:pt x="1418" y="756"/>
                      </a:moveTo>
                      <a:lnTo>
                        <a:pt x="1418" y="1481"/>
                      </a:lnTo>
                      <a:lnTo>
                        <a:pt x="693" y="1481"/>
                      </a:lnTo>
                      <a:lnTo>
                        <a:pt x="693" y="756"/>
                      </a:lnTo>
                      <a:close/>
                      <a:moveTo>
                        <a:pt x="11310" y="756"/>
                      </a:moveTo>
                      <a:lnTo>
                        <a:pt x="11310" y="1481"/>
                      </a:lnTo>
                      <a:lnTo>
                        <a:pt x="10586" y="1481"/>
                      </a:lnTo>
                      <a:lnTo>
                        <a:pt x="10586" y="756"/>
                      </a:lnTo>
                      <a:close/>
                      <a:moveTo>
                        <a:pt x="9893" y="1418"/>
                      </a:moveTo>
                      <a:lnTo>
                        <a:pt x="9893" y="1796"/>
                      </a:lnTo>
                      <a:cubicBezTo>
                        <a:pt x="9893" y="1985"/>
                        <a:pt x="10050" y="2143"/>
                        <a:pt x="10239" y="2143"/>
                      </a:cubicBezTo>
                      <a:lnTo>
                        <a:pt x="10586" y="2143"/>
                      </a:lnTo>
                      <a:lnTo>
                        <a:pt x="10586" y="5293"/>
                      </a:lnTo>
                      <a:cubicBezTo>
                        <a:pt x="10365" y="5104"/>
                        <a:pt x="10050" y="4915"/>
                        <a:pt x="9672" y="4663"/>
                      </a:cubicBezTo>
                      <a:cubicBezTo>
                        <a:pt x="8822" y="4159"/>
                        <a:pt x="7530" y="3560"/>
                        <a:pt x="6018" y="3560"/>
                      </a:cubicBezTo>
                      <a:cubicBezTo>
                        <a:pt x="4537" y="3560"/>
                        <a:pt x="3214" y="4159"/>
                        <a:pt x="2363" y="4663"/>
                      </a:cubicBezTo>
                      <a:cubicBezTo>
                        <a:pt x="2017" y="4852"/>
                        <a:pt x="1701" y="5104"/>
                        <a:pt x="1449" y="5293"/>
                      </a:cubicBezTo>
                      <a:lnTo>
                        <a:pt x="1449" y="2143"/>
                      </a:lnTo>
                      <a:lnTo>
                        <a:pt x="1764" y="2143"/>
                      </a:lnTo>
                      <a:cubicBezTo>
                        <a:pt x="1954" y="2143"/>
                        <a:pt x="2111" y="1985"/>
                        <a:pt x="2111" y="1796"/>
                      </a:cubicBezTo>
                      <a:lnTo>
                        <a:pt x="2111" y="1418"/>
                      </a:lnTo>
                      <a:close/>
                      <a:moveTo>
                        <a:pt x="8065" y="4695"/>
                      </a:moveTo>
                      <a:cubicBezTo>
                        <a:pt x="8538" y="4915"/>
                        <a:pt x="8979" y="5104"/>
                        <a:pt x="9326" y="5293"/>
                      </a:cubicBezTo>
                      <a:cubicBezTo>
                        <a:pt x="9798" y="5577"/>
                        <a:pt x="10208" y="5860"/>
                        <a:pt x="10428" y="6049"/>
                      </a:cubicBezTo>
                      <a:cubicBezTo>
                        <a:pt x="10208" y="6238"/>
                        <a:pt x="9798" y="6522"/>
                        <a:pt x="9326" y="6805"/>
                      </a:cubicBezTo>
                      <a:cubicBezTo>
                        <a:pt x="8979" y="6994"/>
                        <a:pt x="8570" y="7215"/>
                        <a:pt x="8065" y="7372"/>
                      </a:cubicBezTo>
                      <a:cubicBezTo>
                        <a:pt x="8349" y="6994"/>
                        <a:pt x="8475" y="6522"/>
                        <a:pt x="8475" y="6049"/>
                      </a:cubicBezTo>
                      <a:cubicBezTo>
                        <a:pt x="8475" y="5514"/>
                        <a:pt x="8318" y="5104"/>
                        <a:pt x="8065" y="4695"/>
                      </a:cubicBezTo>
                      <a:close/>
                      <a:moveTo>
                        <a:pt x="3970" y="4726"/>
                      </a:moveTo>
                      <a:cubicBezTo>
                        <a:pt x="3718" y="5136"/>
                        <a:pt x="3592" y="5608"/>
                        <a:pt x="3592" y="6081"/>
                      </a:cubicBezTo>
                      <a:cubicBezTo>
                        <a:pt x="3529" y="6553"/>
                        <a:pt x="3686" y="7026"/>
                        <a:pt x="3970" y="7435"/>
                      </a:cubicBezTo>
                      <a:cubicBezTo>
                        <a:pt x="3497" y="7215"/>
                        <a:pt x="3056" y="7026"/>
                        <a:pt x="2710" y="6837"/>
                      </a:cubicBezTo>
                      <a:cubicBezTo>
                        <a:pt x="2237" y="6553"/>
                        <a:pt x="1859" y="6270"/>
                        <a:pt x="1607" y="6081"/>
                      </a:cubicBezTo>
                      <a:cubicBezTo>
                        <a:pt x="1859" y="5892"/>
                        <a:pt x="2237" y="5608"/>
                        <a:pt x="2710" y="5325"/>
                      </a:cubicBezTo>
                      <a:cubicBezTo>
                        <a:pt x="3056" y="5136"/>
                        <a:pt x="3466" y="4915"/>
                        <a:pt x="3970" y="4726"/>
                      </a:cubicBezTo>
                      <a:close/>
                      <a:moveTo>
                        <a:pt x="6018" y="4285"/>
                      </a:moveTo>
                      <a:cubicBezTo>
                        <a:pt x="6994" y="4285"/>
                        <a:pt x="7782" y="5073"/>
                        <a:pt x="7782" y="6049"/>
                      </a:cubicBezTo>
                      <a:cubicBezTo>
                        <a:pt x="7782" y="7026"/>
                        <a:pt x="6994" y="7814"/>
                        <a:pt x="6018" y="7814"/>
                      </a:cubicBezTo>
                      <a:cubicBezTo>
                        <a:pt x="5041" y="7814"/>
                        <a:pt x="4253" y="7026"/>
                        <a:pt x="4253" y="6049"/>
                      </a:cubicBezTo>
                      <a:cubicBezTo>
                        <a:pt x="4253" y="5073"/>
                        <a:pt x="5041" y="4285"/>
                        <a:pt x="6018" y="4285"/>
                      </a:cubicBezTo>
                      <a:close/>
                      <a:moveTo>
                        <a:pt x="10554" y="6805"/>
                      </a:moveTo>
                      <a:lnTo>
                        <a:pt x="10554" y="9956"/>
                      </a:lnTo>
                      <a:lnTo>
                        <a:pt x="10239" y="9956"/>
                      </a:lnTo>
                      <a:cubicBezTo>
                        <a:pt x="10050" y="9956"/>
                        <a:pt x="9893" y="10113"/>
                        <a:pt x="9893" y="10302"/>
                      </a:cubicBezTo>
                      <a:lnTo>
                        <a:pt x="9893" y="10649"/>
                      </a:lnTo>
                      <a:lnTo>
                        <a:pt x="2143" y="10649"/>
                      </a:lnTo>
                      <a:lnTo>
                        <a:pt x="2143" y="10302"/>
                      </a:lnTo>
                      <a:cubicBezTo>
                        <a:pt x="2143" y="10113"/>
                        <a:pt x="1985" y="9956"/>
                        <a:pt x="1764" y="9956"/>
                      </a:cubicBezTo>
                      <a:lnTo>
                        <a:pt x="1418" y="9956"/>
                      </a:lnTo>
                      <a:lnTo>
                        <a:pt x="1418" y="6805"/>
                      </a:lnTo>
                      <a:cubicBezTo>
                        <a:pt x="1670" y="6994"/>
                        <a:pt x="1985" y="7183"/>
                        <a:pt x="2332" y="7435"/>
                      </a:cubicBezTo>
                      <a:cubicBezTo>
                        <a:pt x="3182" y="7940"/>
                        <a:pt x="4505" y="8538"/>
                        <a:pt x="5986" y="8538"/>
                      </a:cubicBezTo>
                      <a:cubicBezTo>
                        <a:pt x="7498" y="8538"/>
                        <a:pt x="8790" y="7940"/>
                        <a:pt x="9641" y="7435"/>
                      </a:cubicBezTo>
                      <a:cubicBezTo>
                        <a:pt x="10019" y="7215"/>
                        <a:pt x="10334" y="6994"/>
                        <a:pt x="10554" y="6805"/>
                      </a:cubicBezTo>
                      <a:close/>
                      <a:moveTo>
                        <a:pt x="1418" y="10617"/>
                      </a:moveTo>
                      <a:lnTo>
                        <a:pt x="1418" y="11311"/>
                      </a:lnTo>
                      <a:lnTo>
                        <a:pt x="693" y="11311"/>
                      </a:lnTo>
                      <a:lnTo>
                        <a:pt x="693" y="10617"/>
                      </a:lnTo>
                      <a:close/>
                      <a:moveTo>
                        <a:pt x="11310" y="10617"/>
                      </a:moveTo>
                      <a:lnTo>
                        <a:pt x="11310" y="11311"/>
                      </a:lnTo>
                      <a:lnTo>
                        <a:pt x="10586" y="11311"/>
                      </a:lnTo>
                      <a:lnTo>
                        <a:pt x="10586" y="10617"/>
                      </a:lnTo>
                      <a:close/>
                      <a:moveTo>
                        <a:pt x="347" y="0"/>
                      </a:moveTo>
                      <a:cubicBezTo>
                        <a:pt x="158" y="0"/>
                        <a:pt x="0" y="189"/>
                        <a:pt x="0" y="378"/>
                      </a:cubicBezTo>
                      <a:lnTo>
                        <a:pt x="0" y="1796"/>
                      </a:lnTo>
                      <a:cubicBezTo>
                        <a:pt x="0" y="1985"/>
                        <a:pt x="158" y="2143"/>
                        <a:pt x="347" y="2143"/>
                      </a:cubicBezTo>
                      <a:lnTo>
                        <a:pt x="693" y="2143"/>
                      </a:lnTo>
                      <a:lnTo>
                        <a:pt x="693" y="9893"/>
                      </a:lnTo>
                      <a:lnTo>
                        <a:pt x="347" y="9893"/>
                      </a:lnTo>
                      <a:cubicBezTo>
                        <a:pt x="158" y="9893"/>
                        <a:pt x="0" y="10050"/>
                        <a:pt x="0" y="10239"/>
                      </a:cubicBezTo>
                      <a:lnTo>
                        <a:pt x="0" y="11657"/>
                      </a:lnTo>
                      <a:cubicBezTo>
                        <a:pt x="0" y="11878"/>
                        <a:pt x="158" y="12035"/>
                        <a:pt x="347" y="12035"/>
                      </a:cubicBezTo>
                      <a:lnTo>
                        <a:pt x="1764" y="12035"/>
                      </a:lnTo>
                      <a:cubicBezTo>
                        <a:pt x="1954" y="12035"/>
                        <a:pt x="2111" y="11878"/>
                        <a:pt x="2111" y="11657"/>
                      </a:cubicBezTo>
                      <a:lnTo>
                        <a:pt x="2111" y="11311"/>
                      </a:lnTo>
                      <a:lnTo>
                        <a:pt x="9893" y="11311"/>
                      </a:lnTo>
                      <a:lnTo>
                        <a:pt x="9893" y="11657"/>
                      </a:lnTo>
                      <a:cubicBezTo>
                        <a:pt x="9893" y="11878"/>
                        <a:pt x="10050" y="12035"/>
                        <a:pt x="10239" y="12035"/>
                      </a:cubicBezTo>
                      <a:lnTo>
                        <a:pt x="11657" y="12035"/>
                      </a:lnTo>
                      <a:cubicBezTo>
                        <a:pt x="11846" y="12035"/>
                        <a:pt x="12004" y="11878"/>
                        <a:pt x="12004" y="11657"/>
                      </a:cubicBezTo>
                      <a:lnTo>
                        <a:pt x="12004" y="10239"/>
                      </a:lnTo>
                      <a:cubicBezTo>
                        <a:pt x="12004" y="10050"/>
                        <a:pt x="11846" y="9893"/>
                        <a:pt x="11657" y="9893"/>
                      </a:cubicBezTo>
                      <a:lnTo>
                        <a:pt x="11310" y="9893"/>
                      </a:lnTo>
                      <a:lnTo>
                        <a:pt x="11310" y="2143"/>
                      </a:lnTo>
                      <a:lnTo>
                        <a:pt x="11657" y="2143"/>
                      </a:lnTo>
                      <a:cubicBezTo>
                        <a:pt x="11846" y="2143"/>
                        <a:pt x="12004" y="1985"/>
                        <a:pt x="12004" y="1796"/>
                      </a:cubicBezTo>
                      <a:lnTo>
                        <a:pt x="12004" y="378"/>
                      </a:lnTo>
                      <a:cubicBezTo>
                        <a:pt x="12004" y="189"/>
                        <a:pt x="11846" y="0"/>
                        <a:pt x="11657" y="0"/>
                      </a:cubicBezTo>
                      <a:lnTo>
                        <a:pt x="10239" y="0"/>
                      </a:lnTo>
                      <a:cubicBezTo>
                        <a:pt x="10050" y="0"/>
                        <a:pt x="9893" y="189"/>
                        <a:pt x="9893" y="378"/>
                      </a:cubicBezTo>
                      <a:lnTo>
                        <a:pt x="9893" y="725"/>
                      </a:lnTo>
                      <a:lnTo>
                        <a:pt x="2111" y="725"/>
                      </a:lnTo>
                      <a:lnTo>
                        <a:pt x="2111" y="378"/>
                      </a:lnTo>
                      <a:cubicBezTo>
                        <a:pt x="2111" y="189"/>
                        <a:pt x="1954" y="0"/>
                        <a:pt x="176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6"/>
                <p:cNvSpPr/>
                <p:nvPr/>
              </p:nvSpPr>
              <p:spPr>
                <a:xfrm>
                  <a:off x="-48509525" y="2097050"/>
                  <a:ext cx="52800" cy="5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111" extrusionOk="0">
                      <a:moveTo>
                        <a:pt x="1041" y="725"/>
                      </a:moveTo>
                      <a:cubicBezTo>
                        <a:pt x="1230" y="725"/>
                        <a:pt x="1387" y="882"/>
                        <a:pt x="1387" y="1071"/>
                      </a:cubicBezTo>
                      <a:cubicBezTo>
                        <a:pt x="1387" y="1260"/>
                        <a:pt x="1230" y="1418"/>
                        <a:pt x="1041" y="1418"/>
                      </a:cubicBezTo>
                      <a:cubicBezTo>
                        <a:pt x="852" y="1418"/>
                        <a:pt x="694" y="1260"/>
                        <a:pt x="694" y="1071"/>
                      </a:cubicBezTo>
                      <a:cubicBezTo>
                        <a:pt x="694" y="882"/>
                        <a:pt x="852" y="725"/>
                        <a:pt x="1041" y="725"/>
                      </a:cubicBezTo>
                      <a:close/>
                      <a:moveTo>
                        <a:pt x="1041" y="0"/>
                      </a:moveTo>
                      <a:cubicBezTo>
                        <a:pt x="442" y="0"/>
                        <a:pt x="1" y="473"/>
                        <a:pt x="1" y="1071"/>
                      </a:cubicBezTo>
                      <a:cubicBezTo>
                        <a:pt x="1" y="1670"/>
                        <a:pt x="442" y="2111"/>
                        <a:pt x="1041" y="2111"/>
                      </a:cubicBezTo>
                      <a:cubicBezTo>
                        <a:pt x="1639" y="2111"/>
                        <a:pt x="2112" y="1670"/>
                        <a:pt x="2112" y="1071"/>
                      </a:cubicBezTo>
                      <a:cubicBezTo>
                        <a:pt x="2112" y="473"/>
                        <a:pt x="1639" y="0"/>
                        <a:pt x="104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" name="Google Shape;467;p46"/>
              <p:cNvGrpSpPr/>
              <p:nvPr/>
            </p:nvGrpSpPr>
            <p:grpSpPr>
              <a:xfrm>
                <a:off x="5719842" y="3049456"/>
                <a:ext cx="332705" cy="332677"/>
                <a:chOff x="-44914800" y="2342000"/>
                <a:chExt cx="300900" cy="300875"/>
              </a:xfrm>
            </p:grpSpPr>
            <p:sp>
              <p:nvSpPr>
                <p:cNvPr id="468" name="Google Shape;468;p46"/>
                <p:cNvSpPr/>
                <p:nvPr/>
              </p:nvSpPr>
              <p:spPr>
                <a:xfrm>
                  <a:off x="-44914800" y="2342000"/>
                  <a:ext cx="300900" cy="30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6" h="12035" extrusionOk="0">
                      <a:moveTo>
                        <a:pt x="1450" y="725"/>
                      </a:moveTo>
                      <a:lnTo>
                        <a:pt x="1450" y="1418"/>
                      </a:lnTo>
                      <a:lnTo>
                        <a:pt x="725" y="1418"/>
                      </a:lnTo>
                      <a:lnTo>
                        <a:pt x="725" y="725"/>
                      </a:lnTo>
                      <a:close/>
                      <a:moveTo>
                        <a:pt x="11311" y="725"/>
                      </a:moveTo>
                      <a:lnTo>
                        <a:pt x="11311" y="1418"/>
                      </a:lnTo>
                      <a:lnTo>
                        <a:pt x="10618" y="1418"/>
                      </a:lnTo>
                      <a:lnTo>
                        <a:pt x="10618" y="725"/>
                      </a:lnTo>
                      <a:close/>
                      <a:moveTo>
                        <a:pt x="9893" y="1418"/>
                      </a:moveTo>
                      <a:lnTo>
                        <a:pt x="9893" y="1796"/>
                      </a:lnTo>
                      <a:cubicBezTo>
                        <a:pt x="9893" y="1985"/>
                        <a:pt x="10051" y="2142"/>
                        <a:pt x="10240" y="2142"/>
                      </a:cubicBezTo>
                      <a:lnTo>
                        <a:pt x="10618" y="2142"/>
                      </a:lnTo>
                      <a:lnTo>
                        <a:pt x="10618" y="9893"/>
                      </a:lnTo>
                      <a:lnTo>
                        <a:pt x="10240" y="9893"/>
                      </a:lnTo>
                      <a:cubicBezTo>
                        <a:pt x="10051" y="9893"/>
                        <a:pt x="9893" y="10050"/>
                        <a:pt x="9893" y="10239"/>
                      </a:cubicBezTo>
                      <a:lnTo>
                        <a:pt x="9893" y="10617"/>
                      </a:lnTo>
                      <a:lnTo>
                        <a:pt x="2143" y="10617"/>
                      </a:lnTo>
                      <a:lnTo>
                        <a:pt x="2143" y="10239"/>
                      </a:lnTo>
                      <a:cubicBezTo>
                        <a:pt x="2143" y="10050"/>
                        <a:pt x="1985" y="9893"/>
                        <a:pt x="1796" y="9893"/>
                      </a:cubicBezTo>
                      <a:lnTo>
                        <a:pt x="1450" y="9893"/>
                      </a:lnTo>
                      <a:lnTo>
                        <a:pt x="1450" y="2142"/>
                      </a:lnTo>
                      <a:lnTo>
                        <a:pt x="1796" y="2142"/>
                      </a:lnTo>
                      <a:cubicBezTo>
                        <a:pt x="1985" y="2142"/>
                        <a:pt x="2143" y="1985"/>
                        <a:pt x="2143" y="1796"/>
                      </a:cubicBezTo>
                      <a:lnTo>
                        <a:pt x="2143" y="1418"/>
                      </a:lnTo>
                      <a:close/>
                      <a:moveTo>
                        <a:pt x="1418" y="10617"/>
                      </a:moveTo>
                      <a:lnTo>
                        <a:pt x="1418" y="11310"/>
                      </a:lnTo>
                      <a:lnTo>
                        <a:pt x="725" y="11310"/>
                      </a:lnTo>
                      <a:lnTo>
                        <a:pt x="725" y="10617"/>
                      </a:lnTo>
                      <a:close/>
                      <a:moveTo>
                        <a:pt x="11311" y="10617"/>
                      </a:moveTo>
                      <a:lnTo>
                        <a:pt x="11311" y="11310"/>
                      </a:lnTo>
                      <a:lnTo>
                        <a:pt x="10618" y="11310"/>
                      </a:lnTo>
                      <a:lnTo>
                        <a:pt x="10618" y="10617"/>
                      </a:lnTo>
                      <a:close/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lnTo>
                        <a:pt x="1" y="1764"/>
                      </a:lnTo>
                      <a:cubicBezTo>
                        <a:pt x="1" y="1985"/>
                        <a:pt x="158" y="2142"/>
                        <a:pt x="379" y="2142"/>
                      </a:cubicBezTo>
                      <a:lnTo>
                        <a:pt x="725" y="2142"/>
                      </a:lnTo>
                      <a:lnTo>
                        <a:pt x="725" y="9893"/>
                      </a:lnTo>
                      <a:lnTo>
                        <a:pt x="379" y="9893"/>
                      </a:lnTo>
                      <a:cubicBezTo>
                        <a:pt x="158" y="9893"/>
                        <a:pt x="1" y="10050"/>
                        <a:pt x="1" y="10239"/>
                      </a:cubicBezTo>
                      <a:lnTo>
                        <a:pt x="1" y="11657"/>
                      </a:lnTo>
                      <a:cubicBezTo>
                        <a:pt x="1" y="11877"/>
                        <a:pt x="158" y="12035"/>
                        <a:pt x="379" y="12035"/>
                      </a:cubicBezTo>
                      <a:lnTo>
                        <a:pt x="1796" y="12035"/>
                      </a:lnTo>
                      <a:cubicBezTo>
                        <a:pt x="1985" y="12035"/>
                        <a:pt x="2143" y="11877"/>
                        <a:pt x="2143" y="11657"/>
                      </a:cubicBezTo>
                      <a:lnTo>
                        <a:pt x="2143" y="11310"/>
                      </a:lnTo>
                      <a:lnTo>
                        <a:pt x="9893" y="11310"/>
                      </a:lnTo>
                      <a:lnTo>
                        <a:pt x="9893" y="11657"/>
                      </a:lnTo>
                      <a:cubicBezTo>
                        <a:pt x="9893" y="11877"/>
                        <a:pt x="10051" y="12035"/>
                        <a:pt x="10240" y="12035"/>
                      </a:cubicBezTo>
                      <a:lnTo>
                        <a:pt x="11657" y="12035"/>
                      </a:lnTo>
                      <a:cubicBezTo>
                        <a:pt x="11878" y="12035"/>
                        <a:pt x="12036" y="11877"/>
                        <a:pt x="12036" y="11657"/>
                      </a:cubicBezTo>
                      <a:lnTo>
                        <a:pt x="12036" y="10239"/>
                      </a:lnTo>
                      <a:cubicBezTo>
                        <a:pt x="12036" y="10050"/>
                        <a:pt x="11878" y="9893"/>
                        <a:pt x="11657" y="9893"/>
                      </a:cubicBezTo>
                      <a:lnTo>
                        <a:pt x="11311" y="9893"/>
                      </a:lnTo>
                      <a:lnTo>
                        <a:pt x="11311" y="2142"/>
                      </a:lnTo>
                      <a:lnTo>
                        <a:pt x="11657" y="2142"/>
                      </a:lnTo>
                      <a:cubicBezTo>
                        <a:pt x="11878" y="2142"/>
                        <a:pt x="12036" y="1985"/>
                        <a:pt x="12036" y="1764"/>
                      </a:cubicBezTo>
                      <a:lnTo>
                        <a:pt x="12036" y="378"/>
                      </a:lnTo>
                      <a:cubicBezTo>
                        <a:pt x="12036" y="158"/>
                        <a:pt x="11878" y="0"/>
                        <a:pt x="11657" y="0"/>
                      </a:cubicBezTo>
                      <a:lnTo>
                        <a:pt x="10240" y="0"/>
                      </a:lnTo>
                      <a:cubicBezTo>
                        <a:pt x="10051" y="0"/>
                        <a:pt x="9893" y="158"/>
                        <a:pt x="9893" y="378"/>
                      </a:cubicBezTo>
                      <a:lnTo>
                        <a:pt x="9893" y="725"/>
                      </a:lnTo>
                      <a:lnTo>
                        <a:pt x="2143" y="725"/>
                      </a:lnTo>
                      <a:lnTo>
                        <a:pt x="2143" y="378"/>
                      </a:lnTo>
                      <a:cubicBezTo>
                        <a:pt x="2143" y="158"/>
                        <a:pt x="1985" y="0"/>
                        <a:pt x="179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6"/>
                <p:cNvSpPr/>
                <p:nvPr/>
              </p:nvSpPr>
              <p:spPr>
                <a:xfrm>
                  <a:off x="-44860450" y="2412875"/>
                  <a:ext cx="193000" cy="15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0" h="6365" extrusionOk="0">
                      <a:moveTo>
                        <a:pt x="7026" y="694"/>
                      </a:moveTo>
                      <a:lnTo>
                        <a:pt x="7026" y="725"/>
                      </a:lnTo>
                      <a:lnTo>
                        <a:pt x="7026" y="5136"/>
                      </a:lnTo>
                      <a:lnTo>
                        <a:pt x="5514" y="3624"/>
                      </a:lnTo>
                      <a:cubicBezTo>
                        <a:pt x="5451" y="3561"/>
                        <a:pt x="5356" y="3498"/>
                        <a:pt x="5262" y="3498"/>
                      </a:cubicBezTo>
                      <a:cubicBezTo>
                        <a:pt x="5167" y="3498"/>
                        <a:pt x="5041" y="3561"/>
                        <a:pt x="5010" y="3624"/>
                      </a:cubicBezTo>
                      <a:lnTo>
                        <a:pt x="3907" y="4821"/>
                      </a:lnTo>
                      <a:lnTo>
                        <a:pt x="2678" y="3592"/>
                      </a:lnTo>
                      <a:cubicBezTo>
                        <a:pt x="2615" y="3529"/>
                        <a:pt x="2529" y="3498"/>
                        <a:pt x="2438" y="3498"/>
                      </a:cubicBezTo>
                      <a:cubicBezTo>
                        <a:pt x="2348" y="3498"/>
                        <a:pt x="2253" y="3529"/>
                        <a:pt x="2174" y="3592"/>
                      </a:cubicBezTo>
                      <a:lnTo>
                        <a:pt x="662" y="5104"/>
                      </a:lnTo>
                      <a:lnTo>
                        <a:pt x="662" y="694"/>
                      </a:lnTo>
                      <a:close/>
                      <a:moveTo>
                        <a:pt x="2458" y="4380"/>
                      </a:moveTo>
                      <a:lnTo>
                        <a:pt x="3718" y="5640"/>
                      </a:lnTo>
                      <a:lnTo>
                        <a:pt x="1198" y="5640"/>
                      </a:lnTo>
                      <a:lnTo>
                        <a:pt x="2458" y="4380"/>
                      </a:lnTo>
                      <a:close/>
                      <a:moveTo>
                        <a:pt x="5293" y="4411"/>
                      </a:moveTo>
                      <a:lnTo>
                        <a:pt x="6554" y="5671"/>
                      </a:lnTo>
                      <a:lnTo>
                        <a:pt x="4695" y="5671"/>
                      </a:lnTo>
                      <a:lnTo>
                        <a:pt x="4695" y="5640"/>
                      </a:lnTo>
                      <a:lnTo>
                        <a:pt x="4411" y="5356"/>
                      </a:lnTo>
                      <a:lnTo>
                        <a:pt x="5293" y="4411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lnTo>
                        <a:pt x="0" y="5986"/>
                      </a:lnTo>
                      <a:cubicBezTo>
                        <a:pt x="0" y="6207"/>
                        <a:pt x="158" y="6365"/>
                        <a:pt x="347" y="6365"/>
                      </a:cubicBezTo>
                      <a:lnTo>
                        <a:pt x="7373" y="6365"/>
                      </a:lnTo>
                      <a:cubicBezTo>
                        <a:pt x="7562" y="6365"/>
                        <a:pt x="7719" y="6207"/>
                        <a:pt x="7719" y="5986"/>
                      </a:cubicBezTo>
                      <a:lnTo>
                        <a:pt x="7719" y="379"/>
                      </a:lnTo>
                      <a:cubicBezTo>
                        <a:pt x="7719" y="158"/>
                        <a:pt x="7562" y="1"/>
                        <a:pt x="737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6"/>
                <p:cNvSpPr/>
                <p:nvPr/>
              </p:nvSpPr>
              <p:spPr>
                <a:xfrm>
                  <a:off x="-44791150" y="2439650"/>
                  <a:ext cx="52800" cy="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144" extrusionOk="0">
                      <a:moveTo>
                        <a:pt x="1041" y="725"/>
                      </a:moveTo>
                      <a:cubicBezTo>
                        <a:pt x="1261" y="725"/>
                        <a:pt x="1419" y="883"/>
                        <a:pt x="1419" y="1072"/>
                      </a:cubicBezTo>
                      <a:cubicBezTo>
                        <a:pt x="1419" y="1261"/>
                        <a:pt x="1261" y="1418"/>
                        <a:pt x="1041" y="1418"/>
                      </a:cubicBezTo>
                      <a:cubicBezTo>
                        <a:pt x="852" y="1418"/>
                        <a:pt x="694" y="1261"/>
                        <a:pt x="694" y="1072"/>
                      </a:cubicBezTo>
                      <a:cubicBezTo>
                        <a:pt x="694" y="883"/>
                        <a:pt x="852" y="725"/>
                        <a:pt x="1041" y="725"/>
                      </a:cubicBezTo>
                      <a:close/>
                      <a:moveTo>
                        <a:pt x="1041" y="1"/>
                      </a:moveTo>
                      <a:cubicBezTo>
                        <a:pt x="473" y="1"/>
                        <a:pt x="1" y="473"/>
                        <a:pt x="1" y="1072"/>
                      </a:cubicBezTo>
                      <a:cubicBezTo>
                        <a:pt x="32" y="1670"/>
                        <a:pt x="505" y="2143"/>
                        <a:pt x="1041" y="2143"/>
                      </a:cubicBezTo>
                      <a:cubicBezTo>
                        <a:pt x="1639" y="2143"/>
                        <a:pt x="2112" y="1670"/>
                        <a:pt x="2112" y="1072"/>
                      </a:cubicBezTo>
                      <a:cubicBezTo>
                        <a:pt x="2112" y="473"/>
                        <a:pt x="1639" y="1"/>
                        <a:pt x="10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1" name="Google Shape;471;p46"/>
              <p:cNvSpPr/>
              <p:nvPr/>
            </p:nvSpPr>
            <p:spPr>
              <a:xfrm>
                <a:off x="3787442" y="3050304"/>
                <a:ext cx="332705" cy="331821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04" extrusionOk="0">
                    <a:moveTo>
                      <a:pt x="1450" y="693"/>
                    </a:moveTo>
                    <a:lnTo>
                      <a:pt x="1450" y="1418"/>
                    </a:lnTo>
                    <a:lnTo>
                      <a:pt x="756" y="1418"/>
                    </a:lnTo>
                    <a:lnTo>
                      <a:pt x="756" y="693"/>
                    </a:lnTo>
                    <a:close/>
                    <a:moveTo>
                      <a:pt x="11342" y="693"/>
                    </a:moveTo>
                    <a:lnTo>
                      <a:pt x="11342" y="1418"/>
                    </a:lnTo>
                    <a:lnTo>
                      <a:pt x="10618" y="1418"/>
                    </a:lnTo>
                    <a:lnTo>
                      <a:pt x="10618" y="693"/>
                    </a:lnTo>
                    <a:close/>
                    <a:moveTo>
                      <a:pt x="6049" y="4191"/>
                    </a:moveTo>
                    <a:cubicBezTo>
                      <a:pt x="6270" y="4191"/>
                      <a:pt x="6427" y="4380"/>
                      <a:pt x="6427" y="4569"/>
                    </a:cubicBezTo>
                    <a:cubicBezTo>
                      <a:pt x="6427" y="4758"/>
                      <a:pt x="6270" y="4915"/>
                      <a:pt x="6049" y="4915"/>
                    </a:cubicBezTo>
                    <a:cubicBezTo>
                      <a:pt x="5860" y="4915"/>
                      <a:pt x="5703" y="4758"/>
                      <a:pt x="5703" y="4569"/>
                    </a:cubicBezTo>
                    <a:cubicBezTo>
                      <a:pt x="5703" y="4380"/>
                      <a:pt x="5860" y="4191"/>
                      <a:pt x="6049" y="4191"/>
                    </a:cubicBezTo>
                    <a:close/>
                    <a:moveTo>
                      <a:pt x="6081" y="1040"/>
                    </a:moveTo>
                    <a:cubicBezTo>
                      <a:pt x="6144" y="1166"/>
                      <a:pt x="8381" y="5167"/>
                      <a:pt x="8475" y="5262"/>
                    </a:cubicBezTo>
                    <a:lnTo>
                      <a:pt x="7278" y="7026"/>
                    </a:lnTo>
                    <a:lnTo>
                      <a:pt x="6427" y="7026"/>
                    </a:lnTo>
                    <a:lnTo>
                      <a:pt x="6427" y="5577"/>
                    </a:lnTo>
                    <a:cubicBezTo>
                      <a:pt x="6805" y="5419"/>
                      <a:pt x="7120" y="5041"/>
                      <a:pt x="7120" y="4600"/>
                    </a:cubicBezTo>
                    <a:cubicBezTo>
                      <a:pt x="7120" y="4001"/>
                      <a:pt x="6648" y="3529"/>
                      <a:pt x="6081" y="3529"/>
                    </a:cubicBezTo>
                    <a:cubicBezTo>
                      <a:pt x="5482" y="3529"/>
                      <a:pt x="5010" y="4001"/>
                      <a:pt x="5010" y="4600"/>
                    </a:cubicBezTo>
                    <a:cubicBezTo>
                      <a:pt x="5010" y="5073"/>
                      <a:pt x="5293" y="5451"/>
                      <a:pt x="5703" y="5577"/>
                    </a:cubicBezTo>
                    <a:lnTo>
                      <a:pt x="5703" y="7026"/>
                    </a:lnTo>
                    <a:lnTo>
                      <a:pt x="4852" y="7026"/>
                    </a:lnTo>
                    <a:lnTo>
                      <a:pt x="3655" y="5262"/>
                    </a:lnTo>
                    <a:cubicBezTo>
                      <a:pt x="3749" y="5167"/>
                      <a:pt x="5986" y="1166"/>
                      <a:pt x="6081" y="1040"/>
                    </a:cubicBezTo>
                    <a:close/>
                    <a:moveTo>
                      <a:pt x="3812" y="3529"/>
                    </a:moveTo>
                    <a:lnTo>
                      <a:pt x="2899" y="5104"/>
                    </a:lnTo>
                    <a:cubicBezTo>
                      <a:pt x="2836" y="5230"/>
                      <a:pt x="2836" y="5388"/>
                      <a:pt x="2899" y="5451"/>
                    </a:cubicBezTo>
                    <a:lnTo>
                      <a:pt x="4064" y="7215"/>
                    </a:lnTo>
                    <a:cubicBezTo>
                      <a:pt x="3749" y="7404"/>
                      <a:pt x="3529" y="7719"/>
                      <a:pt x="3529" y="8097"/>
                    </a:cubicBezTo>
                    <a:lnTo>
                      <a:pt x="3529" y="8475"/>
                    </a:lnTo>
                    <a:lnTo>
                      <a:pt x="693" y="8475"/>
                    </a:lnTo>
                    <a:lnTo>
                      <a:pt x="693" y="3907"/>
                    </a:lnTo>
                    <a:cubicBezTo>
                      <a:pt x="788" y="3686"/>
                      <a:pt x="945" y="3529"/>
                      <a:pt x="1103" y="3529"/>
                    </a:cubicBezTo>
                    <a:close/>
                    <a:moveTo>
                      <a:pt x="7436" y="7751"/>
                    </a:moveTo>
                    <a:cubicBezTo>
                      <a:pt x="7625" y="7751"/>
                      <a:pt x="7782" y="7908"/>
                      <a:pt x="7782" y="8097"/>
                    </a:cubicBezTo>
                    <a:lnTo>
                      <a:pt x="7782" y="8475"/>
                    </a:lnTo>
                    <a:lnTo>
                      <a:pt x="4285" y="8475"/>
                    </a:lnTo>
                    <a:lnTo>
                      <a:pt x="4285" y="8097"/>
                    </a:lnTo>
                    <a:cubicBezTo>
                      <a:pt x="4285" y="7908"/>
                      <a:pt x="4443" y="7751"/>
                      <a:pt x="4632" y="7751"/>
                    </a:cubicBezTo>
                    <a:close/>
                    <a:moveTo>
                      <a:pt x="10996" y="3529"/>
                    </a:moveTo>
                    <a:cubicBezTo>
                      <a:pt x="11185" y="3529"/>
                      <a:pt x="11342" y="3686"/>
                      <a:pt x="11342" y="3907"/>
                    </a:cubicBezTo>
                    <a:lnTo>
                      <a:pt x="11342" y="8475"/>
                    </a:lnTo>
                    <a:lnTo>
                      <a:pt x="8507" y="8475"/>
                    </a:lnTo>
                    <a:lnTo>
                      <a:pt x="8507" y="8097"/>
                    </a:lnTo>
                    <a:cubicBezTo>
                      <a:pt x="8507" y="7719"/>
                      <a:pt x="8318" y="7404"/>
                      <a:pt x="8003" y="7215"/>
                    </a:cubicBezTo>
                    <a:lnTo>
                      <a:pt x="9137" y="5451"/>
                    </a:lnTo>
                    <a:cubicBezTo>
                      <a:pt x="9200" y="5356"/>
                      <a:pt x="9200" y="5230"/>
                      <a:pt x="9137" y="5104"/>
                    </a:cubicBezTo>
                    <a:lnTo>
                      <a:pt x="8223" y="3529"/>
                    </a:lnTo>
                    <a:close/>
                    <a:moveTo>
                      <a:pt x="11342" y="9137"/>
                    </a:moveTo>
                    <a:lnTo>
                      <a:pt x="11342" y="9483"/>
                    </a:lnTo>
                    <a:cubicBezTo>
                      <a:pt x="11342" y="9672"/>
                      <a:pt x="11185" y="9830"/>
                      <a:pt x="10996" y="9830"/>
                    </a:cubicBezTo>
                    <a:lnTo>
                      <a:pt x="1103" y="9830"/>
                    </a:lnTo>
                    <a:cubicBezTo>
                      <a:pt x="914" y="9830"/>
                      <a:pt x="756" y="9672"/>
                      <a:pt x="756" y="9483"/>
                    </a:cubicBezTo>
                    <a:lnTo>
                      <a:pt x="756" y="9137"/>
                    </a:lnTo>
                    <a:close/>
                    <a:moveTo>
                      <a:pt x="6427" y="10554"/>
                    </a:moveTo>
                    <a:lnTo>
                      <a:pt x="6427" y="11248"/>
                    </a:lnTo>
                    <a:lnTo>
                      <a:pt x="5703" y="11248"/>
                    </a:lnTo>
                    <a:lnTo>
                      <a:pt x="5703" y="10554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765"/>
                    </a:lnTo>
                    <a:cubicBezTo>
                      <a:pt x="0" y="1954"/>
                      <a:pt x="158" y="2111"/>
                      <a:pt x="347" y="2111"/>
                    </a:cubicBezTo>
                    <a:lnTo>
                      <a:pt x="1765" y="2111"/>
                    </a:lnTo>
                    <a:cubicBezTo>
                      <a:pt x="1954" y="2111"/>
                      <a:pt x="2111" y="1954"/>
                      <a:pt x="2111" y="1765"/>
                    </a:cubicBezTo>
                    <a:lnTo>
                      <a:pt x="2111" y="1418"/>
                    </a:lnTo>
                    <a:lnTo>
                      <a:pt x="5010" y="1418"/>
                    </a:lnTo>
                    <a:lnTo>
                      <a:pt x="4159" y="2836"/>
                    </a:lnTo>
                    <a:lnTo>
                      <a:pt x="1072" y="2836"/>
                    </a:lnTo>
                    <a:cubicBezTo>
                      <a:pt x="473" y="2836"/>
                      <a:pt x="0" y="3308"/>
                      <a:pt x="0" y="3907"/>
                    </a:cubicBezTo>
                    <a:lnTo>
                      <a:pt x="0" y="9515"/>
                    </a:lnTo>
                    <a:cubicBezTo>
                      <a:pt x="0" y="10113"/>
                      <a:pt x="473" y="10586"/>
                      <a:pt x="1072" y="10586"/>
                    </a:cubicBezTo>
                    <a:lnTo>
                      <a:pt x="4947" y="10586"/>
                    </a:lnTo>
                    <a:lnTo>
                      <a:pt x="4947" y="11311"/>
                    </a:lnTo>
                    <a:lnTo>
                      <a:pt x="3907" y="11311"/>
                    </a:lnTo>
                    <a:cubicBezTo>
                      <a:pt x="3686" y="11311"/>
                      <a:pt x="3529" y="11468"/>
                      <a:pt x="3529" y="11657"/>
                    </a:cubicBezTo>
                    <a:cubicBezTo>
                      <a:pt x="3529" y="11846"/>
                      <a:pt x="3686" y="12004"/>
                      <a:pt x="3907" y="12004"/>
                    </a:cubicBezTo>
                    <a:lnTo>
                      <a:pt x="8097" y="12004"/>
                    </a:lnTo>
                    <a:cubicBezTo>
                      <a:pt x="8318" y="12004"/>
                      <a:pt x="8475" y="11846"/>
                      <a:pt x="8475" y="11657"/>
                    </a:cubicBezTo>
                    <a:cubicBezTo>
                      <a:pt x="8475" y="11468"/>
                      <a:pt x="8318" y="11311"/>
                      <a:pt x="8097" y="11311"/>
                    </a:cubicBezTo>
                    <a:lnTo>
                      <a:pt x="7057" y="11311"/>
                    </a:lnTo>
                    <a:lnTo>
                      <a:pt x="7057" y="10586"/>
                    </a:lnTo>
                    <a:lnTo>
                      <a:pt x="10933" y="10586"/>
                    </a:lnTo>
                    <a:cubicBezTo>
                      <a:pt x="11531" y="10586"/>
                      <a:pt x="12004" y="10113"/>
                      <a:pt x="12004" y="9515"/>
                    </a:cubicBezTo>
                    <a:lnTo>
                      <a:pt x="12004" y="3907"/>
                    </a:lnTo>
                    <a:cubicBezTo>
                      <a:pt x="12035" y="3308"/>
                      <a:pt x="11563" y="2836"/>
                      <a:pt x="10996" y="2836"/>
                    </a:cubicBezTo>
                    <a:lnTo>
                      <a:pt x="7877" y="2836"/>
                    </a:lnTo>
                    <a:lnTo>
                      <a:pt x="7057" y="1418"/>
                    </a:lnTo>
                    <a:lnTo>
                      <a:pt x="9924" y="1418"/>
                    </a:lnTo>
                    <a:lnTo>
                      <a:pt x="9924" y="1765"/>
                    </a:lnTo>
                    <a:cubicBezTo>
                      <a:pt x="9924" y="1954"/>
                      <a:pt x="10082" y="2111"/>
                      <a:pt x="10271" y="2111"/>
                    </a:cubicBezTo>
                    <a:lnTo>
                      <a:pt x="11689" y="2111"/>
                    </a:lnTo>
                    <a:cubicBezTo>
                      <a:pt x="11878" y="2111"/>
                      <a:pt x="12035" y="1954"/>
                      <a:pt x="12035" y="1765"/>
                    </a:cubicBezTo>
                    <a:lnTo>
                      <a:pt x="12035" y="347"/>
                    </a:lnTo>
                    <a:cubicBezTo>
                      <a:pt x="12035" y="158"/>
                      <a:pt x="11878" y="0"/>
                      <a:pt x="11689" y="0"/>
                    </a:cubicBezTo>
                    <a:lnTo>
                      <a:pt x="10271" y="0"/>
                    </a:lnTo>
                    <a:cubicBezTo>
                      <a:pt x="10082" y="0"/>
                      <a:pt x="9924" y="158"/>
                      <a:pt x="9924" y="347"/>
                    </a:cubicBezTo>
                    <a:lnTo>
                      <a:pt x="9924" y="693"/>
                    </a:lnTo>
                    <a:lnTo>
                      <a:pt x="6648" y="693"/>
                    </a:lnTo>
                    <a:lnTo>
                      <a:pt x="6333" y="189"/>
                    </a:lnTo>
                    <a:cubicBezTo>
                      <a:pt x="6270" y="63"/>
                      <a:pt x="6144" y="0"/>
                      <a:pt x="6018" y="0"/>
                    </a:cubicBezTo>
                    <a:cubicBezTo>
                      <a:pt x="5892" y="0"/>
                      <a:pt x="5797" y="63"/>
                      <a:pt x="5703" y="189"/>
                    </a:cubicBezTo>
                    <a:lnTo>
                      <a:pt x="5388" y="693"/>
                    </a:lnTo>
                    <a:lnTo>
                      <a:pt x="2111" y="693"/>
                    </a:lnTo>
                    <a:lnTo>
                      <a:pt x="2111" y="347"/>
                    </a:lnTo>
                    <a:cubicBezTo>
                      <a:pt x="2111" y="158"/>
                      <a:pt x="1954" y="0"/>
                      <a:pt x="17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46"/>
              <p:cNvSpPr/>
              <p:nvPr/>
            </p:nvSpPr>
            <p:spPr>
              <a:xfrm>
                <a:off x="7652261" y="3050305"/>
                <a:ext cx="331821" cy="331821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4" extrusionOk="0">
                    <a:moveTo>
                      <a:pt x="2867" y="725"/>
                    </a:moveTo>
                    <a:lnTo>
                      <a:pt x="2867" y="1449"/>
                    </a:lnTo>
                    <a:lnTo>
                      <a:pt x="2174" y="1449"/>
                    </a:lnTo>
                    <a:lnTo>
                      <a:pt x="2174" y="725"/>
                    </a:lnTo>
                    <a:close/>
                    <a:moveTo>
                      <a:pt x="7971" y="3592"/>
                    </a:moveTo>
                    <a:lnTo>
                      <a:pt x="3560" y="8002"/>
                    </a:lnTo>
                    <a:lnTo>
                      <a:pt x="3560" y="3592"/>
                    </a:lnTo>
                    <a:close/>
                    <a:moveTo>
                      <a:pt x="8506" y="4064"/>
                    </a:moveTo>
                    <a:lnTo>
                      <a:pt x="8506" y="8475"/>
                    </a:lnTo>
                    <a:lnTo>
                      <a:pt x="4096" y="8475"/>
                    </a:lnTo>
                    <a:lnTo>
                      <a:pt x="8506" y="4064"/>
                    </a:lnTo>
                    <a:close/>
                    <a:moveTo>
                      <a:pt x="2867" y="3529"/>
                    </a:moveTo>
                    <a:lnTo>
                      <a:pt x="2867" y="8821"/>
                    </a:lnTo>
                    <a:cubicBezTo>
                      <a:pt x="2867" y="9011"/>
                      <a:pt x="3025" y="9168"/>
                      <a:pt x="3214" y="9168"/>
                    </a:cubicBezTo>
                    <a:lnTo>
                      <a:pt x="8506" y="9168"/>
                    </a:lnTo>
                    <a:lnTo>
                      <a:pt x="8506" y="9893"/>
                    </a:lnTo>
                    <a:lnTo>
                      <a:pt x="2174" y="9893"/>
                    </a:lnTo>
                    <a:lnTo>
                      <a:pt x="2174" y="3529"/>
                    </a:lnTo>
                    <a:close/>
                    <a:moveTo>
                      <a:pt x="11342" y="9168"/>
                    </a:moveTo>
                    <a:lnTo>
                      <a:pt x="11342" y="9893"/>
                    </a:lnTo>
                    <a:lnTo>
                      <a:pt x="10617" y="9893"/>
                    </a:lnTo>
                    <a:lnTo>
                      <a:pt x="10617" y="9168"/>
                    </a:lnTo>
                    <a:close/>
                    <a:moveTo>
                      <a:pt x="9830" y="2111"/>
                    </a:moveTo>
                    <a:lnTo>
                      <a:pt x="9830" y="11310"/>
                    </a:lnTo>
                    <a:lnTo>
                      <a:pt x="9168" y="11310"/>
                    </a:lnTo>
                    <a:lnTo>
                      <a:pt x="9168" y="3182"/>
                    </a:lnTo>
                    <a:lnTo>
                      <a:pt x="9168" y="3151"/>
                    </a:lnTo>
                    <a:cubicBezTo>
                      <a:pt x="9168" y="2993"/>
                      <a:pt x="9010" y="2836"/>
                      <a:pt x="8821" y="2836"/>
                    </a:cubicBezTo>
                    <a:lnTo>
                      <a:pt x="693" y="2836"/>
                    </a:lnTo>
                    <a:lnTo>
                      <a:pt x="693" y="2111"/>
                    </a:lnTo>
                    <a:close/>
                    <a:moveTo>
                      <a:pt x="1764" y="0"/>
                    </a:moveTo>
                    <a:cubicBezTo>
                      <a:pt x="1575" y="0"/>
                      <a:pt x="1418" y="158"/>
                      <a:pt x="1418" y="347"/>
                    </a:cubicBezTo>
                    <a:lnTo>
                      <a:pt x="1418" y="1418"/>
                    </a:lnTo>
                    <a:lnTo>
                      <a:pt x="347" y="1418"/>
                    </a:lnTo>
                    <a:cubicBezTo>
                      <a:pt x="158" y="1418"/>
                      <a:pt x="0" y="1575"/>
                      <a:pt x="0" y="1764"/>
                    </a:cubicBezTo>
                    <a:lnTo>
                      <a:pt x="0" y="3182"/>
                    </a:lnTo>
                    <a:cubicBezTo>
                      <a:pt x="0" y="3371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10082"/>
                    </a:lnTo>
                    <a:lnTo>
                      <a:pt x="819" y="10680"/>
                    </a:lnTo>
                    <a:cubicBezTo>
                      <a:pt x="693" y="10775"/>
                      <a:pt x="693" y="11027"/>
                      <a:pt x="819" y="11184"/>
                    </a:cubicBezTo>
                    <a:cubicBezTo>
                      <a:pt x="882" y="11247"/>
                      <a:pt x="969" y="11279"/>
                      <a:pt x="1059" y="11279"/>
                    </a:cubicBezTo>
                    <a:cubicBezTo>
                      <a:pt x="1150" y="11279"/>
                      <a:pt x="1245" y="11247"/>
                      <a:pt x="1323" y="11184"/>
                    </a:cubicBezTo>
                    <a:lnTo>
                      <a:pt x="1922" y="10586"/>
                    </a:lnTo>
                    <a:lnTo>
                      <a:pt x="8475" y="10586"/>
                    </a:lnTo>
                    <a:lnTo>
                      <a:pt x="8475" y="11657"/>
                    </a:lnTo>
                    <a:cubicBezTo>
                      <a:pt x="8475" y="11846"/>
                      <a:pt x="8601" y="12003"/>
                      <a:pt x="8821" y="12003"/>
                    </a:cubicBezTo>
                    <a:lnTo>
                      <a:pt x="10239" y="12003"/>
                    </a:lnTo>
                    <a:cubicBezTo>
                      <a:pt x="10428" y="12003"/>
                      <a:pt x="10586" y="11846"/>
                      <a:pt x="10586" y="11657"/>
                    </a:cubicBezTo>
                    <a:lnTo>
                      <a:pt x="10586" y="10586"/>
                    </a:lnTo>
                    <a:lnTo>
                      <a:pt x="11657" y="10586"/>
                    </a:lnTo>
                    <a:cubicBezTo>
                      <a:pt x="11846" y="10586"/>
                      <a:pt x="12003" y="10428"/>
                      <a:pt x="12003" y="10239"/>
                    </a:cubicBezTo>
                    <a:lnTo>
                      <a:pt x="12003" y="8821"/>
                    </a:lnTo>
                    <a:cubicBezTo>
                      <a:pt x="12003" y="8632"/>
                      <a:pt x="11846" y="8475"/>
                      <a:pt x="11657" y="8475"/>
                    </a:cubicBezTo>
                    <a:lnTo>
                      <a:pt x="10586" y="8475"/>
                    </a:lnTo>
                    <a:lnTo>
                      <a:pt x="10586" y="1922"/>
                    </a:lnTo>
                    <a:lnTo>
                      <a:pt x="11184" y="1323"/>
                    </a:lnTo>
                    <a:cubicBezTo>
                      <a:pt x="11279" y="1229"/>
                      <a:pt x="11279" y="977"/>
                      <a:pt x="11184" y="819"/>
                    </a:cubicBezTo>
                    <a:cubicBezTo>
                      <a:pt x="11121" y="756"/>
                      <a:pt x="11035" y="725"/>
                      <a:pt x="10940" y="725"/>
                    </a:cubicBezTo>
                    <a:cubicBezTo>
                      <a:pt x="10846" y="725"/>
                      <a:pt x="10743" y="756"/>
                      <a:pt x="10649" y="819"/>
                    </a:cubicBezTo>
                    <a:lnTo>
                      <a:pt x="10082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1" y="0"/>
                      <a:pt x="31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7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HOW ABOUT THE PERCENTAGES?</a:t>
            </a:r>
            <a:endParaRPr/>
          </a:p>
        </p:txBody>
      </p:sp>
      <p:sp>
        <p:nvSpPr>
          <p:cNvPr id="478" name="Google Shape;478;p47"/>
          <p:cNvSpPr txBox="1">
            <a:spLocks noGrp="1"/>
          </p:cNvSpPr>
          <p:nvPr>
            <p:ph type="subTitle" idx="4294967295"/>
          </p:nvPr>
        </p:nvSpPr>
        <p:spPr>
          <a:xfrm>
            <a:off x="1811113" y="1493969"/>
            <a:ext cx="1417500" cy="580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Mercury is the closest planet to the Sun 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79" name="Google Shape;479;p47"/>
          <p:cNvSpPr txBox="1">
            <a:spLocks noGrp="1"/>
          </p:cNvSpPr>
          <p:nvPr>
            <p:ph type="subTitle" idx="4294967295"/>
          </p:nvPr>
        </p:nvSpPr>
        <p:spPr>
          <a:xfrm>
            <a:off x="4599399" y="1493975"/>
            <a:ext cx="1504800" cy="580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Venus has a beautiful name, but it’s terribly hot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80" name="Google Shape;480;p47"/>
          <p:cNvSpPr txBox="1">
            <a:spLocks noGrp="1"/>
          </p:cNvSpPr>
          <p:nvPr>
            <p:ph type="subTitle" idx="4294967295"/>
          </p:nvPr>
        </p:nvSpPr>
        <p:spPr>
          <a:xfrm>
            <a:off x="1811100" y="3482484"/>
            <a:ext cx="1417500" cy="558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Yes, this is the ringed one. It’s a gas giant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81" name="Google Shape;481;p47"/>
          <p:cNvSpPr txBox="1">
            <a:spLocks noGrp="1"/>
          </p:cNvSpPr>
          <p:nvPr>
            <p:ph type="subTitle" idx="4294967295"/>
          </p:nvPr>
        </p:nvSpPr>
        <p:spPr>
          <a:xfrm>
            <a:off x="4599400" y="3482472"/>
            <a:ext cx="1452300" cy="558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It’s a gas giant and the biggest planet in our Solar System</a:t>
            </a:r>
            <a:endParaRPr sz="1100">
              <a:solidFill>
                <a:srgbClr val="FFFFFF"/>
              </a:solidFill>
            </a:endParaRPr>
          </a:p>
        </p:txBody>
      </p:sp>
      <p:grpSp>
        <p:nvGrpSpPr>
          <p:cNvPr id="482" name="Google Shape;482;p47"/>
          <p:cNvGrpSpPr/>
          <p:nvPr/>
        </p:nvGrpSpPr>
        <p:grpSpPr>
          <a:xfrm>
            <a:off x="1310681" y="933413"/>
            <a:ext cx="2007719" cy="1286829"/>
            <a:chOff x="909206" y="933413"/>
            <a:chExt cx="2007719" cy="1286829"/>
          </a:xfrm>
        </p:grpSpPr>
        <p:grpSp>
          <p:nvGrpSpPr>
            <p:cNvPr id="483" name="Google Shape;483;p47"/>
            <p:cNvGrpSpPr/>
            <p:nvPr/>
          </p:nvGrpSpPr>
          <p:grpSpPr>
            <a:xfrm>
              <a:off x="909206" y="933413"/>
              <a:ext cx="2007719" cy="1286829"/>
              <a:chOff x="909206" y="933413"/>
              <a:chExt cx="2007719" cy="1286829"/>
            </a:xfrm>
          </p:grpSpPr>
          <p:sp>
            <p:nvSpPr>
              <p:cNvPr id="484" name="Google Shape;484;p47"/>
              <p:cNvSpPr/>
              <p:nvPr/>
            </p:nvSpPr>
            <p:spPr>
              <a:xfrm flipH="1">
                <a:off x="909206" y="1334284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7"/>
              <p:cNvSpPr/>
              <p:nvPr/>
            </p:nvSpPr>
            <p:spPr>
              <a:xfrm flipH="1">
                <a:off x="909236" y="933413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6" name="Google Shape;486;p47"/>
            <p:cNvGrpSpPr/>
            <p:nvPr/>
          </p:nvGrpSpPr>
          <p:grpSpPr>
            <a:xfrm>
              <a:off x="2404848" y="994213"/>
              <a:ext cx="264603" cy="265288"/>
              <a:chOff x="-50523475" y="2316000"/>
              <a:chExt cx="299325" cy="300100"/>
            </a:xfrm>
          </p:grpSpPr>
          <p:sp>
            <p:nvSpPr>
              <p:cNvPr id="487" name="Google Shape;487;p47"/>
              <p:cNvSpPr/>
              <p:nvPr/>
            </p:nvSpPr>
            <p:spPr>
              <a:xfrm>
                <a:off x="-50453375" y="2387675"/>
                <a:ext cx="1583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9137" extrusionOk="0">
                    <a:moveTo>
                      <a:pt x="3183" y="4222"/>
                    </a:moveTo>
                    <a:cubicBezTo>
                      <a:pt x="3372" y="4222"/>
                      <a:pt x="3529" y="4380"/>
                      <a:pt x="3529" y="4569"/>
                    </a:cubicBezTo>
                    <a:cubicBezTo>
                      <a:pt x="3529" y="4758"/>
                      <a:pt x="3372" y="4915"/>
                      <a:pt x="3183" y="4915"/>
                    </a:cubicBezTo>
                    <a:cubicBezTo>
                      <a:pt x="2994" y="4915"/>
                      <a:pt x="2836" y="4758"/>
                      <a:pt x="2836" y="4569"/>
                    </a:cubicBezTo>
                    <a:cubicBezTo>
                      <a:pt x="2836" y="4380"/>
                      <a:pt x="2994" y="4222"/>
                      <a:pt x="3183" y="4222"/>
                    </a:cubicBezTo>
                    <a:close/>
                    <a:moveTo>
                      <a:pt x="3183" y="1009"/>
                    </a:moveTo>
                    <a:lnTo>
                      <a:pt x="5609" y="5230"/>
                    </a:lnTo>
                    <a:lnTo>
                      <a:pt x="4411" y="6994"/>
                    </a:lnTo>
                    <a:lnTo>
                      <a:pt x="3529" y="6994"/>
                    </a:lnTo>
                    <a:lnTo>
                      <a:pt x="3529" y="5545"/>
                    </a:lnTo>
                    <a:cubicBezTo>
                      <a:pt x="3939" y="5388"/>
                      <a:pt x="4254" y="5010"/>
                      <a:pt x="4254" y="4569"/>
                    </a:cubicBezTo>
                    <a:cubicBezTo>
                      <a:pt x="4254" y="3970"/>
                      <a:pt x="3781" y="3497"/>
                      <a:pt x="3183" y="3497"/>
                    </a:cubicBezTo>
                    <a:cubicBezTo>
                      <a:pt x="2584" y="3497"/>
                      <a:pt x="2143" y="3970"/>
                      <a:pt x="2143" y="4569"/>
                    </a:cubicBezTo>
                    <a:cubicBezTo>
                      <a:pt x="2143" y="5041"/>
                      <a:pt x="2395" y="5419"/>
                      <a:pt x="2836" y="5545"/>
                    </a:cubicBezTo>
                    <a:lnTo>
                      <a:pt x="2836" y="6994"/>
                    </a:lnTo>
                    <a:lnTo>
                      <a:pt x="1986" y="6994"/>
                    </a:lnTo>
                    <a:lnTo>
                      <a:pt x="788" y="5230"/>
                    </a:lnTo>
                    <a:lnTo>
                      <a:pt x="3183" y="1009"/>
                    </a:lnTo>
                    <a:close/>
                    <a:moveTo>
                      <a:pt x="4600" y="7688"/>
                    </a:moveTo>
                    <a:cubicBezTo>
                      <a:pt x="4821" y="7688"/>
                      <a:pt x="4947" y="7845"/>
                      <a:pt x="4947" y="8034"/>
                    </a:cubicBezTo>
                    <a:lnTo>
                      <a:pt x="4947" y="8412"/>
                    </a:lnTo>
                    <a:lnTo>
                      <a:pt x="1450" y="8412"/>
                    </a:lnTo>
                    <a:lnTo>
                      <a:pt x="1450" y="8034"/>
                    </a:lnTo>
                    <a:cubicBezTo>
                      <a:pt x="1450" y="7845"/>
                      <a:pt x="1607" y="7688"/>
                      <a:pt x="1797" y="7688"/>
                    </a:cubicBezTo>
                    <a:close/>
                    <a:moveTo>
                      <a:pt x="3183" y="0"/>
                    </a:moveTo>
                    <a:cubicBezTo>
                      <a:pt x="3057" y="0"/>
                      <a:pt x="2962" y="63"/>
                      <a:pt x="2868" y="158"/>
                    </a:cubicBezTo>
                    <a:lnTo>
                      <a:pt x="64" y="5073"/>
                    </a:lnTo>
                    <a:cubicBezTo>
                      <a:pt x="1" y="5199"/>
                      <a:pt x="1" y="5356"/>
                      <a:pt x="64" y="5419"/>
                    </a:cubicBezTo>
                    <a:lnTo>
                      <a:pt x="1229" y="7152"/>
                    </a:lnTo>
                    <a:cubicBezTo>
                      <a:pt x="914" y="7373"/>
                      <a:pt x="694" y="7688"/>
                      <a:pt x="694" y="8066"/>
                    </a:cubicBezTo>
                    <a:lnTo>
                      <a:pt x="694" y="8790"/>
                    </a:lnTo>
                    <a:cubicBezTo>
                      <a:pt x="694" y="8979"/>
                      <a:pt x="851" y="9137"/>
                      <a:pt x="1072" y="9137"/>
                    </a:cubicBezTo>
                    <a:lnTo>
                      <a:pt x="5262" y="9137"/>
                    </a:lnTo>
                    <a:cubicBezTo>
                      <a:pt x="5483" y="9137"/>
                      <a:pt x="5640" y="8979"/>
                      <a:pt x="5640" y="8790"/>
                    </a:cubicBezTo>
                    <a:lnTo>
                      <a:pt x="5640" y="8066"/>
                    </a:lnTo>
                    <a:cubicBezTo>
                      <a:pt x="5640" y="7688"/>
                      <a:pt x="5420" y="7373"/>
                      <a:pt x="5105" y="7152"/>
                    </a:cubicBezTo>
                    <a:lnTo>
                      <a:pt x="6270" y="5419"/>
                    </a:lnTo>
                    <a:cubicBezTo>
                      <a:pt x="6333" y="5325"/>
                      <a:pt x="6333" y="5199"/>
                      <a:pt x="6270" y="5073"/>
                    </a:cubicBezTo>
                    <a:lnTo>
                      <a:pt x="3498" y="158"/>
                    </a:lnTo>
                    <a:cubicBezTo>
                      <a:pt x="3435" y="32"/>
                      <a:pt x="3309" y="0"/>
                      <a:pt x="3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7"/>
              <p:cNvSpPr/>
              <p:nvPr/>
            </p:nvSpPr>
            <p:spPr>
              <a:xfrm>
                <a:off x="-50523475" y="2316000"/>
                <a:ext cx="299325" cy="178025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7121" extrusionOk="0">
                    <a:moveTo>
                      <a:pt x="1072" y="694"/>
                    </a:moveTo>
                    <a:cubicBezTo>
                      <a:pt x="1261" y="694"/>
                      <a:pt x="1419" y="851"/>
                      <a:pt x="1419" y="1040"/>
                    </a:cubicBezTo>
                    <a:cubicBezTo>
                      <a:pt x="1419" y="1229"/>
                      <a:pt x="1261" y="1418"/>
                      <a:pt x="1072" y="1418"/>
                    </a:cubicBezTo>
                    <a:cubicBezTo>
                      <a:pt x="883" y="1418"/>
                      <a:pt x="725" y="1229"/>
                      <a:pt x="725" y="1040"/>
                    </a:cubicBez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6333" y="694"/>
                    </a:moveTo>
                    <a:lnTo>
                      <a:pt x="6333" y="1418"/>
                    </a:lnTo>
                    <a:lnTo>
                      <a:pt x="5640" y="1418"/>
                    </a:lnTo>
                    <a:lnTo>
                      <a:pt x="5640" y="694"/>
                    </a:lnTo>
                    <a:close/>
                    <a:moveTo>
                      <a:pt x="10902" y="725"/>
                    </a:moveTo>
                    <a:cubicBezTo>
                      <a:pt x="11122" y="725"/>
                      <a:pt x="11280" y="883"/>
                      <a:pt x="11280" y="1103"/>
                    </a:cubicBezTo>
                    <a:cubicBezTo>
                      <a:pt x="11280" y="1292"/>
                      <a:pt x="11122" y="1450"/>
                      <a:pt x="10902" y="1450"/>
                    </a:cubicBezTo>
                    <a:cubicBezTo>
                      <a:pt x="10712" y="1450"/>
                      <a:pt x="10555" y="1292"/>
                      <a:pt x="10555" y="1103"/>
                    </a:cubicBezTo>
                    <a:cubicBezTo>
                      <a:pt x="10586" y="883"/>
                      <a:pt x="10744" y="725"/>
                      <a:pt x="10902" y="725"/>
                    </a:cubicBezTo>
                    <a:close/>
                    <a:moveTo>
                      <a:pt x="2143" y="5640"/>
                    </a:moveTo>
                    <a:lnTo>
                      <a:pt x="2143" y="6364"/>
                    </a:lnTo>
                    <a:lnTo>
                      <a:pt x="1419" y="6364"/>
                    </a:lnTo>
                    <a:lnTo>
                      <a:pt x="1419" y="5640"/>
                    </a:lnTo>
                    <a:close/>
                    <a:moveTo>
                      <a:pt x="10555" y="5640"/>
                    </a:moveTo>
                    <a:lnTo>
                      <a:pt x="10555" y="6364"/>
                    </a:lnTo>
                    <a:lnTo>
                      <a:pt x="9862" y="6364"/>
                    </a:lnTo>
                    <a:lnTo>
                      <a:pt x="9862" y="5640"/>
                    </a:lnTo>
                    <a:close/>
                    <a:moveTo>
                      <a:pt x="10902" y="0"/>
                    </a:moveTo>
                    <a:cubicBezTo>
                      <a:pt x="10460" y="0"/>
                      <a:pt x="10051" y="252"/>
                      <a:pt x="9925" y="694"/>
                    </a:cubicBezTo>
                    <a:lnTo>
                      <a:pt x="7058" y="694"/>
                    </a:lnTo>
                    <a:lnTo>
                      <a:pt x="7058" y="379"/>
                    </a:lnTo>
                    <a:cubicBezTo>
                      <a:pt x="7058" y="189"/>
                      <a:pt x="6900" y="32"/>
                      <a:pt x="6711" y="32"/>
                    </a:cubicBezTo>
                    <a:lnTo>
                      <a:pt x="5294" y="32"/>
                    </a:lnTo>
                    <a:cubicBezTo>
                      <a:pt x="5073" y="32"/>
                      <a:pt x="4947" y="189"/>
                      <a:pt x="4947" y="379"/>
                    </a:cubicBezTo>
                    <a:lnTo>
                      <a:pt x="4947" y="725"/>
                    </a:lnTo>
                    <a:lnTo>
                      <a:pt x="2049" y="725"/>
                    </a:lnTo>
                    <a:cubicBezTo>
                      <a:pt x="1891" y="347"/>
                      <a:pt x="1513" y="32"/>
                      <a:pt x="1072" y="32"/>
                    </a:cubicBezTo>
                    <a:cubicBezTo>
                      <a:pt x="473" y="32"/>
                      <a:pt x="1" y="505"/>
                      <a:pt x="1" y="1072"/>
                    </a:cubicBezTo>
                    <a:cubicBezTo>
                      <a:pt x="1" y="1670"/>
                      <a:pt x="473" y="2143"/>
                      <a:pt x="1072" y="2143"/>
                    </a:cubicBezTo>
                    <a:cubicBezTo>
                      <a:pt x="1545" y="2143"/>
                      <a:pt x="1923" y="1828"/>
                      <a:pt x="2049" y="1450"/>
                    </a:cubicBezTo>
                    <a:lnTo>
                      <a:pt x="3592" y="1450"/>
                    </a:lnTo>
                    <a:cubicBezTo>
                      <a:pt x="3183" y="1670"/>
                      <a:pt x="2836" y="1985"/>
                      <a:pt x="2521" y="2332"/>
                    </a:cubicBezTo>
                    <a:cubicBezTo>
                      <a:pt x="1891" y="3088"/>
                      <a:pt x="1545" y="4002"/>
                      <a:pt x="1450" y="4978"/>
                    </a:cubicBezTo>
                    <a:lnTo>
                      <a:pt x="1103" y="4978"/>
                    </a:lnTo>
                    <a:cubicBezTo>
                      <a:pt x="914" y="4978"/>
                      <a:pt x="757" y="5136"/>
                      <a:pt x="757" y="5325"/>
                    </a:cubicBezTo>
                    <a:lnTo>
                      <a:pt x="757" y="6742"/>
                    </a:lnTo>
                    <a:cubicBezTo>
                      <a:pt x="757" y="6963"/>
                      <a:pt x="914" y="7121"/>
                      <a:pt x="1103" y="7121"/>
                    </a:cubicBezTo>
                    <a:lnTo>
                      <a:pt x="2521" y="7121"/>
                    </a:lnTo>
                    <a:cubicBezTo>
                      <a:pt x="2742" y="7121"/>
                      <a:pt x="2899" y="6963"/>
                      <a:pt x="2899" y="6742"/>
                    </a:cubicBezTo>
                    <a:lnTo>
                      <a:pt x="2899" y="5325"/>
                    </a:lnTo>
                    <a:cubicBezTo>
                      <a:pt x="2899" y="5136"/>
                      <a:pt x="2742" y="4978"/>
                      <a:pt x="2521" y="4978"/>
                    </a:cubicBezTo>
                    <a:lnTo>
                      <a:pt x="2175" y="4978"/>
                    </a:lnTo>
                    <a:cubicBezTo>
                      <a:pt x="2332" y="3403"/>
                      <a:pt x="3435" y="2017"/>
                      <a:pt x="4979" y="1607"/>
                    </a:cubicBezTo>
                    <a:lnTo>
                      <a:pt x="4979" y="1796"/>
                    </a:lnTo>
                    <a:cubicBezTo>
                      <a:pt x="4979" y="1985"/>
                      <a:pt x="5136" y="2143"/>
                      <a:pt x="5325" y="2143"/>
                    </a:cubicBezTo>
                    <a:lnTo>
                      <a:pt x="6743" y="2143"/>
                    </a:lnTo>
                    <a:cubicBezTo>
                      <a:pt x="6932" y="2143"/>
                      <a:pt x="7089" y="1985"/>
                      <a:pt x="7089" y="1796"/>
                    </a:cubicBezTo>
                    <a:lnTo>
                      <a:pt x="7089" y="1576"/>
                    </a:lnTo>
                    <a:cubicBezTo>
                      <a:pt x="8633" y="1985"/>
                      <a:pt x="9736" y="3371"/>
                      <a:pt x="9893" y="4947"/>
                    </a:cubicBezTo>
                    <a:lnTo>
                      <a:pt x="9547" y="4947"/>
                    </a:lnTo>
                    <a:cubicBezTo>
                      <a:pt x="9358" y="4947"/>
                      <a:pt x="9200" y="5104"/>
                      <a:pt x="9200" y="5293"/>
                    </a:cubicBezTo>
                    <a:lnTo>
                      <a:pt x="9200" y="6711"/>
                    </a:lnTo>
                    <a:cubicBezTo>
                      <a:pt x="9200" y="6932"/>
                      <a:pt x="9358" y="7089"/>
                      <a:pt x="9547" y="7089"/>
                    </a:cubicBezTo>
                    <a:lnTo>
                      <a:pt x="10965" y="7089"/>
                    </a:lnTo>
                    <a:cubicBezTo>
                      <a:pt x="11154" y="7089"/>
                      <a:pt x="11311" y="6932"/>
                      <a:pt x="11311" y="6711"/>
                    </a:cubicBezTo>
                    <a:lnTo>
                      <a:pt x="11311" y="5293"/>
                    </a:lnTo>
                    <a:cubicBezTo>
                      <a:pt x="11311" y="5104"/>
                      <a:pt x="11154" y="4947"/>
                      <a:pt x="10965" y="4947"/>
                    </a:cubicBezTo>
                    <a:lnTo>
                      <a:pt x="10618" y="4947"/>
                    </a:lnTo>
                    <a:cubicBezTo>
                      <a:pt x="10523" y="4002"/>
                      <a:pt x="10177" y="3056"/>
                      <a:pt x="9547" y="2300"/>
                    </a:cubicBezTo>
                    <a:cubicBezTo>
                      <a:pt x="9232" y="1954"/>
                      <a:pt x="8885" y="1639"/>
                      <a:pt x="8476" y="1418"/>
                    </a:cubicBezTo>
                    <a:lnTo>
                      <a:pt x="10019" y="1418"/>
                    </a:lnTo>
                    <a:cubicBezTo>
                      <a:pt x="10082" y="1828"/>
                      <a:pt x="10492" y="2111"/>
                      <a:pt x="10902" y="2111"/>
                    </a:cubicBezTo>
                    <a:cubicBezTo>
                      <a:pt x="11500" y="2111"/>
                      <a:pt x="11973" y="1639"/>
                      <a:pt x="11973" y="1040"/>
                    </a:cubicBezTo>
                    <a:cubicBezTo>
                      <a:pt x="11973" y="473"/>
                      <a:pt x="11500" y="0"/>
                      <a:pt x="1090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9" name="Google Shape;489;p47"/>
          <p:cNvGrpSpPr/>
          <p:nvPr/>
        </p:nvGrpSpPr>
        <p:grpSpPr>
          <a:xfrm>
            <a:off x="4096506" y="2923238"/>
            <a:ext cx="2007719" cy="1286829"/>
            <a:chOff x="3695031" y="2923238"/>
            <a:chExt cx="2007719" cy="1286829"/>
          </a:xfrm>
        </p:grpSpPr>
        <p:grpSp>
          <p:nvGrpSpPr>
            <p:cNvPr id="490" name="Google Shape;490;p47"/>
            <p:cNvGrpSpPr/>
            <p:nvPr/>
          </p:nvGrpSpPr>
          <p:grpSpPr>
            <a:xfrm>
              <a:off x="3695031" y="2923238"/>
              <a:ext cx="2007719" cy="1286829"/>
              <a:chOff x="3695031" y="2923238"/>
              <a:chExt cx="2007719" cy="1286829"/>
            </a:xfrm>
          </p:grpSpPr>
          <p:sp>
            <p:nvSpPr>
              <p:cNvPr id="491" name="Google Shape;491;p47"/>
              <p:cNvSpPr/>
              <p:nvPr/>
            </p:nvSpPr>
            <p:spPr>
              <a:xfrm flipH="1">
                <a:off x="3695031" y="3324109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7"/>
              <p:cNvSpPr/>
              <p:nvPr/>
            </p:nvSpPr>
            <p:spPr>
              <a:xfrm flipH="1">
                <a:off x="3695061" y="2923238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3" name="Google Shape;493;p47"/>
            <p:cNvGrpSpPr/>
            <p:nvPr/>
          </p:nvGrpSpPr>
          <p:grpSpPr>
            <a:xfrm>
              <a:off x="5190873" y="2993298"/>
              <a:ext cx="265288" cy="265996"/>
              <a:chOff x="-48633950" y="1972600"/>
              <a:chExt cx="300100" cy="300900"/>
            </a:xfrm>
          </p:grpSpPr>
          <p:sp>
            <p:nvSpPr>
              <p:cNvPr id="494" name="Google Shape;494;p47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7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6" name="Google Shape;496;p47"/>
          <p:cNvGrpSpPr/>
          <p:nvPr/>
        </p:nvGrpSpPr>
        <p:grpSpPr>
          <a:xfrm>
            <a:off x="4096506" y="933413"/>
            <a:ext cx="2007719" cy="1286829"/>
            <a:chOff x="3695031" y="933413"/>
            <a:chExt cx="2007719" cy="1286829"/>
          </a:xfrm>
        </p:grpSpPr>
        <p:grpSp>
          <p:nvGrpSpPr>
            <p:cNvPr id="497" name="Google Shape;497;p47"/>
            <p:cNvGrpSpPr/>
            <p:nvPr/>
          </p:nvGrpSpPr>
          <p:grpSpPr>
            <a:xfrm>
              <a:off x="3695031" y="933413"/>
              <a:ext cx="2007719" cy="1286829"/>
              <a:chOff x="3695031" y="933413"/>
              <a:chExt cx="2007719" cy="1286829"/>
            </a:xfrm>
          </p:grpSpPr>
          <p:sp>
            <p:nvSpPr>
              <p:cNvPr id="498" name="Google Shape;498;p47"/>
              <p:cNvSpPr/>
              <p:nvPr/>
            </p:nvSpPr>
            <p:spPr>
              <a:xfrm flipH="1">
                <a:off x="3695031" y="1334284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47"/>
              <p:cNvSpPr/>
              <p:nvPr/>
            </p:nvSpPr>
            <p:spPr>
              <a:xfrm flipH="1">
                <a:off x="3695061" y="933413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0" name="Google Shape;500;p47"/>
            <p:cNvGrpSpPr/>
            <p:nvPr/>
          </p:nvGrpSpPr>
          <p:grpSpPr>
            <a:xfrm>
              <a:off x="5190507" y="993869"/>
              <a:ext cx="265996" cy="265974"/>
              <a:chOff x="-44914800" y="2342000"/>
              <a:chExt cx="300900" cy="300875"/>
            </a:xfrm>
          </p:grpSpPr>
          <p:sp>
            <p:nvSpPr>
              <p:cNvPr id="501" name="Google Shape;501;p47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47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47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4" name="Google Shape;504;p47"/>
          <p:cNvGrpSpPr/>
          <p:nvPr/>
        </p:nvGrpSpPr>
        <p:grpSpPr>
          <a:xfrm>
            <a:off x="1310681" y="2923238"/>
            <a:ext cx="2007719" cy="1286829"/>
            <a:chOff x="909206" y="2923238"/>
            <a:chExt cx="2007719" cy="1286829"/>
          </a:xfrm>
        </p:grpSpPr>
        <p:grpSp>
          <p:nvGrpSpPr>
            <p:cNvPr id="505" name="Google Shape;505;p47"/>
            <p:cNvGrpSpPr/>
            <p:nvPr/>
          </p:nvGrpSpPr>
          <p:grpSpPr>
            <a:xfrm>
              <a:off x="909206" y="2923238"/>
              <a:ext cx="2007719" cy="1286829"/>
              <a:chOff x="909206" y="2923238"/>
              <a:chExt cx="2007719" cy="1286829"/>
            </a:xfrm>
          </p:grpSpPr>
          <p:sp>
            <p:nvSpPr>
              <p:cNvPr id="506" name="Google Shape;506;p47"/>
              <p:cNvSpPr/>
              <p:nvPr/>
            </p:nvSpPr>
            <p:spPr>
              <a:xfrm flipH="1">
                <a:off x="909206" y="3324109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47"/>
              <p:cNvSpPr/>
              <p:nvPr/>
            </p:nvSpPr>
            <p:spPr>
              <a:xfrm flipH="1">
                <a:off x="909236" y="2923238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8" name="Google Shape;508;p47"/>
            <p:cNvSpPr/>
            <p:nvPr/>
          </p:nvSpPr>
          <p:spPr>
            <a:xfrm>
              <a:off x="2403150" y="2993653"/>
              <a:ext cx="265996" cy="265288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9" name="Google Shape;509;p47"/>
          <p:cNvSpPr txBox="1">
            <a:spLocks noGrp="1"/>
          </p:cNvSpPr>
          <p:nvPr>
            <p:ph type="subTitle" idx="4294967295"/>
          </p:nvPr>
        </p:nvSpPr>
        <p:spPr>
          <a:xfrm flipH="1">
            <a:off x="1811150" y="884275"/>
            <a:ext cx="925500" cy="365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10" name="Google Shape;510;p47"/>
          <p:cNvSpPr txBox="1">
            <a:spLocks noGrp="1"/>
          </p:cNvSpPr>
          <p:nvPr>
            <p:ph type="subTitle" idx="4294967295"/>
          </p:nvPr>
        </p:nvSpPr>
        <p:spPr>
          <a:xfrm flipH="1">
            <a:off x="4599549" y="950250"/>
            <a:ext cx="783600" cy="309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11" name="Google Shape;511;p47"/>
          <p:cNvSpPr txBox="1">
            <a:spLocks noGrp="1"/>
          </p:cNvSpPr>
          <p:nvPr>
            <p:ph type="subTitle" idx="4294967295"/>
          </p:nvPr>
        </p:nvSpPr>
        <p:spPr>
          <a:xfrm flipH="1">
            <a:off x="1811150" y="2894163"/>
            <a:ext cx="925500" cy="365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12" name="Google Shape;512;p47"/>
          <p:cNvSpPr txBox="1">
            <a:spLocks noGrp="1"/>
          </p:cNvSpPr>
          <p:nvPr>
            <p:ph type="subTitle" idx="4294967295"/>
          </p:nvPr>
        </p:nvSpPr>
        <p:spPr>
          <a:xfrm flipH="1">
            <a:off x="4599549" y="2960138"/>
            <a:ext cx="783600" cy="309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8"/>
          <p:cNvSpPr txBox="1">
            <a:spLocks noGrp="1"/>
          </p:cNvSpPr>
          <p:nvPr>
            <p:ph type="ctrTitle"/>
          </p:nvPr>
        </p:nvSpPr>
        <p:spPr>
          <a:xfrm flipH="1">
            <a:off x="834325" y="827975"/>
            <a:ext cx="21399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INFOGRAPHICS MAKE YOUR IDEA UNDERSTA</a:t>
            </a:r>
            <a:r>
              <a:rPr lang="es-ES"/>
              <a:t>NDA</a:t>
            </a:r>
            <a:r>
              <a:rPr lang="es-ES" b="0">
                <a:solidFill>
                  <a:srgbClr val="FFFFFF"/>
                </a:solidFill>
              </a:rPr>
              <a:t>BLE…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518" name="Google Shape;518;p48"/>
          <p:cNvSpPr/>
          <p:nvPr/>
        </p:nvSpPr>
        <p:spPr>
          <a:xfrm>
            <a:off x="4376964" y="2239728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9" name="Google Shape;519;p48"/>
          <p:cNvGrpSpPr/>
          <p:nvPr/>
        </p:nvGrpSpPr>
        <p:grpSpPr>
          <a:xfrm>
            <a:off x="4769006" y="2582900"/>
            <a:ext cx="204612" cy="285333"/>
            <a:chOff x="-63987100" y="2646800"/>
            <a:chExt cx="227625" cy="317425"/>
          </a:xfrm>
        </p:grpSpPr>
        <p:sp>
          <p:nvSpPr>
            <p:cNvPr id="520" name="Google Shape;520;p48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8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2" name="Google Shape;522;p48"/>
          <p:cNvCxnSpPr/>
          <p:nvPr/>
        </p:nvCxnSpPr>
        <p:spPr>
          <a:xfrm rot="10800000">
            <a:off x="4860375" y="1728537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3" name="Google Shape;523;p48"/>
          <p:cNvSpPr/>
          <p:nvPr/>
        </p:nvSpPr>
        <p:spPr>
          <a:xfrm>
            <a:off x="5698124" y="2229971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4" name="Google Shape;524;p48"/>
          <p:cNvGrpSpPr/>
          <p:nvPr/>
        </p:nvGrpSpPr>
        <p:grpSpPr>
          <a:xfrm>
            <a:off x="6047070" y="2584234"/>
            <a:ext cx="286749" cy="282614"/>
            <a:chOff x="-64774725" y="1916550"/>
            <a:chExt cx="319000" cy="314400"/>
          </a:xfrm>
        </p:grpSpPr>
        <p:sp>
          <p:nvSpPr>
            <p:cNvPr id="525" name="Google Shape;525;p48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8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7" name="Google Shape;527;p48"/>
          <p:cNvCxnSpPr/>
          <p:nvPr/>
        </p:nvCxnSpPr>
        <p:spPr>
          <a:xfrm rot="10800000">
            <a:off x="6202163" y="1751756"/>
            <a:ext cx="0" cy="4617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8" name="Google Shape;528;p48"/>
          <p:cNvSpPr txBox="1"/>
          <p:nvPr/>
        </p:nvSpPr>
        <p:spPr>
          <a:xfrm>
            <a:off x="2903575" y="4135125"/>
            <a:ext cx="20610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It’s a gas giant and the biggest planet in our Solar System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29" name="Google Shape;529;p48"/>
          <p:cNvSpPr txBox="1"/>
          <p:nvPr/>
        </p:nvSpPr>
        <p:spPr>
          <a:xfrm>
            <a:off x="4373675" y="609000"/>
            <a:ext cx="23121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ctr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Venus has a beautiful name, but it’s terribly hot, even hotter than Mercury</a:t>
            </a:r>
            <a:b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</a:b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0" name="Google Shape;530;p48"/>
          <p:cNvSpPr txBox="1"/>
          <p:nvPr/>
        </p:nvSpPr>
        <p:spPr>
          <a:xfrm>
            <a:off x="6314450" y="1710525"/>
            <a:ext cx="17184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Mercury is the closest planet to the Sun 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1" name="Google Shape;531;p48"/>
          <p:cNvSpPr txBox="1"/>
          <p:nvPr/>
        </p:nvSpPr>
        <p:spPr>
          <a:xfrm>
            <a:off x="6077423" y="4160377"/>
            <a:ext cx="15069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Despite being red, Mars is a cold place, not hot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2" name="Google Shape;532;p48"/>
          <p:cNvSpPr txBox="1"/>
          <p:nvPr/>
        </p:nvSpPr>
        <p:spPr>
          <a:xfrm>
            <a:off x="2825100" y="1710525"/>
            <a:ext cx="18936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Neptune is the farthest planet from the Sun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3" name="Google Shape;533;p48"/>
          <p:cNvSpPr/>
          <p:nvPr/>
        </p:nvSpPr>
        <p:spPr>
          <a:xfrm>
            <a:off x="4620902" y="3035840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4" name="Google Shape;534;p48"/>
          <p:cNvGrpSpPr/>
          <p:nvPr/>
        </p:nvGrpSpPr>
        <p:grpSpPr>
          <a:xfrm>
            <a:off x="4955730" y="3387900"/>
            <a:ext cx="284637" cy="286052"/>
            <a:chOff x="-62150375" y="2664925"/>
            <a:chExt cx="316650" cy="318225"/>
          </a:xfrm>
        </p:grpSpPr>
        <p:sp>
          <p:nvSpPr>
            <p:cNvPr id="535" name="Google Shape;535;p48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8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8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8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39" name="Google Shape;539;p48"/>
          <p:cNvCxnSpPr/>
          <p:nvPr/>
        </p:nvCxnSpPr>
        <p:spPr>
          <a:xfrm rot="10800000">
            <a:off x="5114625" y="4023293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0" name="Google Shape;540;p48"/>
          <p:cNvSpPr/>
          <p:nvPr/>
        </p:nvSpPr>
        <p:spPr>
          <a:xfrm>
            <a:off x="5022908" y="1714776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1" name="Google Shape;541;p48"/>
          <p:cNvGrpSpPr/>
          <p:nvPr/>
        </p:nvGrpSpPr>
        <p:grpSpPr>
          <a:xfrm>
            <a:off x="5386322" y="2065967"/>
            <a:ext cx="286749" cy="286772"/>
            <a:chOff x="-63252250" y="1930850"/>
            <a:chExt cx="319000" cy="319025"/>
          </a:xfrm>
        </p:grpSpPr>
        <p:sp>
          <p:nvSpPr>
            <p:cNvPr id="542" name="Google Shape;542;p48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8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4" name="Google Shape;544;p48"/>
          <p:cNvCxnSpPr/>
          <p:nvPr/>
        </p:nvCxnSpPr>
        <p:spPr>
          <a:xfrm rot="10800000">
            <a:off x="5516634" y="1195043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5" name="Google Shape;545;p48"/>
          <p:cNvSpPr/>
          <p:nvPr/>
        </p:nvSpPr>
        <p:spPr>
          <a:xfrm>
            <a:off x="5458092" y="3035840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6" name="Google Shape;546;p48"/>
          <p:cNvGrpSpPr/>
          <p:nvPr/>
        </p:nvGrpSpPr>
        <p:grpSpPr>
          <a:xfrm>
            <a:off x="5809817" y="3388253"/>
            <a:ext cx="279670" cy="285333"/>
            <a:chOff x="-65129950" y="2646800"/>
            <a:chExt cx="311125" cy="317425"/>
          </a:xfrm>
        </p:grpSpPr>
        <p:sp>
          <p:nvSpPr>
            <p:cNvPr id="547" name="Google Shape;547;p48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9" name="Google Shape;549;p48"/>
          <p:cNvCxnSpPr/>
          <p:nvPr/>
        </p:nvCxnSpPr>
        <p:spPr>
          <a:xfrm rot="10800000">
            <a:off x="5951822" y="4023293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49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…AND THE SAME GOES FOR TABLES</a:t>
            </a:r>
            <a:endParaRPr/>
          </a:p>
        </p:txBody>
      </p:sp>
      <p:graphicFrame>
        <p:nvGraphicFramePr>
          <p:cNvPr id="555" name="Google Shape;555;p49"/>
          <p:cNvGraphicFramePr/>
          <p:nvPr/>
        </p:nvGraphicFramePr>
        <p:xfrm>
          <a:off x="1087856" y="1546892"/>
          <a:ext cx="4595650" cy="2049775"/>
        </p:xfrm>
        <a:graphic>
          <a:graphicData uri="http://schemas.openxmlformats.org/drawingml/2006/table">
            <a:tbl>
              <a:tblPr>
                <a:noFill/>
                <a:tableStyleId>{63429DA7-0975-43FC-B983-3771C5897023}</a:tableStyleId>
              </a:tblPr>
              <a:tblGrid>
                <a:gridCol w="83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3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7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solidFill>
                          <a:srgbClr val="4E48AB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68575" marR="68575" marT="51425" marB="51425" anchor="ctr">
                    <a:lnL w="2857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MASS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7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7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07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DIAMETER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7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07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SURFACE GRAVITY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7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07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MERCURY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0,06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0,38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0,38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MARS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0,11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0,53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0,38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SATURN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95,2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9,4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1,16</a:t>
                      </a:r>
                      <a:endParaRPr sz="900">
                        <a:solidFill>
                          <a:srgbClr val="FFFFFF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-CH" dirty="0"/>
              <a:t>Einleitung</a:t>
            </a:r>
            <a:endParaRPr dirty="0"/>
          </a:p>
        </p:txBody>
      </p:sp>
      <p:sp>
        <p:nvSpPr>
          <p:cNvPr id="332" name="Google Shape;332;p3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-CH" dirty="0"/>
              <a:t>Vorgehen</a:t>
            </a:r>
            <a:endParaRPr dirty="0"/>
          </a:p>
        </p:txBody>
      </p:sp>
      <p:sp>
        <p:nvSpPr>
          <p:cNvPr id="333" name="Google Shape;333;p34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-CH" dirty="0"/>
              <a:t>Demonstration + Code </a:t>
            </a:r>
            <a:endParaRPr dirty="0"/>
          </a:p>
        </p:txBody>
      </p:sp>
      <p:sp>
        <p:nvSpPr>
          <p:cNvPr id="334" name="Google Shape;334;p34"/>
          <p:cNvSpPr txBox="1">
            <a:spLocks noGrp="1"/>
          </p:cNvSpPr>
          <p:nvPr>
            <p:ph type="subTitle" idx="4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Projektidee, warum habe ich mich für mein Projekt entschieden? Konzeption.</a:t>
            </a:r>
            <a:endParaRPr dirty="0"/>
          </a:p>
        </p:txBody>
      </p:sp>
      <p:sp>
        <p:nvSpPr>
          <p:cNvPr id="335" name="Google Shape;335;p34"/>
          <p:cNvSpPr txBox="1">
            <a:spLocks noGrp="1"/>
          </p:cNvSpPr>
          <p:nvPr>
            <p:ph type="subTitle" idx="5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Informieren, Planen, Entscheiden, Realisieren, Kontrollieren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Auswerten.</a:t>
            </a:r>
            <a:endParaRPr dirty="0"/>
          </a:p>
        </p:txBody>
      </p:sp>
      <p:sp>
        <p:nvSpPr>
          <p:cNvPr id="336" name="Google Shape;336;p34"/>
          <p:cNvSpPr txBox="1">
            <a:spLocks noGrp="1"/>
          </p:cNvSpPr>
          <p:nvPr>
            <p:ph type="subTitle" idx="6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dirty="0">
                <a:solidFill>
                  <a:schemeClr val="lt1"/>
                </a:solidFill>
              </a:rPr>
              <a:t>Resultat.</a:t>
            </a:r>
            <a:endParaRPr dirty="0"/>
          </a:p>
        </p:txBody>
      </p:sp>
      <p:sp>
        <p:nvSpPr>
          <p:cNvPr id="337" name="Google Shape;337;p34"/>
          <p:cNvSpPr txBox="1">
            <a:spLocks noGrp="1"/>
          </p:cNvSpPr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b="0" dirty="0"/>
              <a:t>Inhalt der Präsentation</a:t>
            </a:r>
            <a:endParaRPr b="0" dirty="0"/>
          </a:p>
        </p:txBody>
      </p:sp>
      <p:sp>
        <p:nvSpPr>
          <p:cNvPr id="338" name="Google Shape;338;p34"/>
          <p:cNvSpPr txBox="1">
            <a:spLocks noGrp="1"/>
          </p:cNvSpPr>
          <p:nvPr>
            <p:ph type="title" idx="7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01</a:t>
            </a:r>
            <a:endParaRPr b="0"/>
          </a:p>
        </p:txBody>
      </p:sp>
      <p:sp>
        <p:nvSpPr>
          <p:cNvPr id="339" name="Google Shape;339;p34"/>
          <p:cNvSpPr txBox="1">
            <a:spLocks noGrp="1"/>
          </p:cNvSpPr>
          <p:nvPr>
            <p:ph type="title" idx="8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02</a:t>
            </a:r>
            <a:endParaRPr b="0"/>
          </a:p>
        </p:txBody>
      </p:sp>
      <p:sp>
        <p:nvSpPr>
          <p:cNvPr id="340" name="Google Shape;340;p34"/>
          <p:cNvSpPr txBox="1">
            <a:spLocks noGrp="1"/>
          </p:cNvSpPr>
          <p:nvPr>
            <p:ph type="title" idx="9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03</a:t>
            </a:r>
            <a:endParaRPr b="0"/>
          </a:p>
        </p:txBody>
      </p:sp>
      <p:sp>
        <p:nvSpPr>
          <p:cNvPr id="341" name="Google Shape;341;p34"/>
          <p:cNvSpPr txBox="1">
            <a:spLocks noGrp="1"/>
          </p:cNvSpPr>
          <p:nvPr>
            <p:ph type="subTitle" idx="14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Abschluss zum Thema</a:t>
            </a:r>
            <a:endParaRPr dirty="0"/>
          </a:p>
        </p:txBody>
      </p:sp>
      <p:sp>
        <p:nvSpPr>
          <p:cNvPr id="342" name="Google Shape;342;p34"/>
          <p:cNvSpPr txBox="1">
            <a:spLocks noGrp="1"/>
          </p:cNvSpPr>
          <p:nvPr>
            <p:ph type="title" idx="15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04</a:t>
            </a:r>
            <a:endParaRPr b="0"/>
          </a:p>
        </p:txBody>
      </p:sp>
      <p:sp>
        <p:nvSpPr>
          <p:cNvPr id="343" name="Google Shape;343;p34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/>
              <a:t>Fazit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" name="Google Shape;560;p50"/>
          <p:cNvGrpSpPr/>
          <p:nvPr/>
        </p:nvGrpSpPr>
        <p:grpSpPr>
          <a:xfrm>
            <a:off x="3266766" y="1320948"/>
            <a:ext cx="4111905" cy="2497944"/>
            <a:chOff x="2529950" y="4155175"/>
            <a:chExt cx="1137425" cy="690975"/>
          </a:xfrm>
        </p:grpSpPr>
        <p:sp>
          <p:nvSpPr>
            <p:cNvPr id="561" name="Google Shape;561;p50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50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50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50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50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50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50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50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0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0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50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50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50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50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0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0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0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50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50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0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0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0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0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0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0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0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0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0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0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0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0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0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0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0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0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0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0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0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0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0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0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0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0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0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0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0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0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0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0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0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0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0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0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0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0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0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0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0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0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0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0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0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0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0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0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0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0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0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0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0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0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50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0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0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0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0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0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0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0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0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0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0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0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0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0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0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0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50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50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50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50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50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50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50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50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50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50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50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0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0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0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0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50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50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50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50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50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50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50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50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50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0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0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50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50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0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0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0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0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0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0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0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0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0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0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0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0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0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0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0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0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0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0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0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0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0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0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0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0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0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0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0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0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0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0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0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0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0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0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0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0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0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0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0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0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0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0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0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0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0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0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0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0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0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0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0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0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0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0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0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0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0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50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0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0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0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0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0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0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0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0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0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0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0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0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0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0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0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0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0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0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0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0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0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0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0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0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0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0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0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0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0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0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0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0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0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0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0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0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0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0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0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0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0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0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0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0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0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0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0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0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0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0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0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0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0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0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0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0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0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0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0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0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0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0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0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0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0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0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0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0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0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0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0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0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0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0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0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0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0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0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0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0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0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0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0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0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0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0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0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0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0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0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0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0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0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0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0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0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0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0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0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0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0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0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0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0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0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0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0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0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0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0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0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0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0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0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0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0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0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0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0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0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0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0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0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0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0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0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0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0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0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0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0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0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0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0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0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0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0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0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0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0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0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0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0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0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0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0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0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0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0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0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0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0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0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0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0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0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0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0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0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0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0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0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0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0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0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0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0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0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0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0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0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0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0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0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0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0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0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0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0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0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0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0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0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0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0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0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0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0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0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0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0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0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0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0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0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0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0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0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0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0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0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0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0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0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0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0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0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0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0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0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0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0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0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0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0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0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0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0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0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0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0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0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0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0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0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0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0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0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0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0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0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0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0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0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0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0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0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0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0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0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0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0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0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0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0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0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0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0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0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0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0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0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0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0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0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0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0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0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0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0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0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0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0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0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0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0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0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0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0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0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0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0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0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0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0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0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0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0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0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0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0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0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0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0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0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0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0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0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0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0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0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0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0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0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0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0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0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0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0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0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0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0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0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0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0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0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0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0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0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0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0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0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0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0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0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0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0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0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0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0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0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0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0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0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0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0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0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0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0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0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0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0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0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0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0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0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0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0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0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0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0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0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0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0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0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0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0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0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0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0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0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0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0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0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0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0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0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0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0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0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0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0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0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0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0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0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0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0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0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0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0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0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0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0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0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0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0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0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0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0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0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0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0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0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0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0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0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0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0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0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0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0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0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0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0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0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0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0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0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0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0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0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0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0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0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0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0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0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0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0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0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0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0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0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0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0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0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0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0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0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0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0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0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0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0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0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0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0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0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0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0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0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0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0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0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0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0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0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0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0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0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0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0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0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0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0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0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0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0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0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0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0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0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0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0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0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0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0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0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0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0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0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0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0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0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0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0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0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0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0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0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0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0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0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0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0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0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0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0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50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0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0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0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0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0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0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0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0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0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0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0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0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0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0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0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0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0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0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0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0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0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0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0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0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0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0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0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0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0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0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0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0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0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0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0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0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0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0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0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4" name="Google Shape;1514;p50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THIS IS A MAP</a:t>
            </a:r>
            <a:endParaRPr b="0"/>
          </a:p>
        </p:txBody>
      </p:sp>
      <p:sp>
        <p:nvSpPr>
          <p:cNvPr id="1515" name="Google Shape;1515;p50"/>
          <p:cNvSpPr txBox="1"/>
          <p:nvPr/>
        </p:nvSpPr>
        <p:spPr>
          <a:xfrm>
            <a:off x="2482675" y="3961175"/>
            <a:ext cx="19731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It’s a gas giant and the biggest planet in our Solar System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16" name="Google Shape;1516;p50"/>
          <p:cNvSpPr txBox="1"/>
          <p:nvPr/>
        </p:nvSpPr>
        <p:spPr>
          <a:xfrm>
            <a:off x="5833850" y="786825"/>
            <a:ext cx="2355900" cy="6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Venus has a beautiful name, but it’s terribly hot, even hotter than Mercury</a:t>
            </a:r>
            <a:b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</a:b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17" name="Google Shape;1517;p50"/>
          <p:cNvSpPr txBox="1"/>
          <p:nvPr/>
        </p:nvSpPr>
        <p:spPr>
          <a:xfrm>
            <a:off x="5675125" y="3661579"/>
            <a:ext cx="15069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Despite being red, Mars is a cold place, not hot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18" name="Google Shape;1518;p50"/>
          <p:cNvSpPr txBox="1"/>
          <p:nvPr/>
        </p:nvSpPr>
        <p:spPr>
          <a:xfrm>
            <a:off x="2083175" y="496925"/>
            <a:ext cx="17499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Neptune is the farthest planet from the Sun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grpSp>
        <p:nvGrpSpPr>
          <p:cNvPr id="1519" name="Google Shape;1519;p50"/>
          <p:cNvGrpSpPr/>
          <p:nvPr/>
        </p:nvGrpSpPr>
        <p:grpSpPr>
          <a:xfrm>
            <a:off x="3783956" y="516450"/>
            <a:ext cx="2135775" cy="3858956"/>
            <a:chOff x="5045275" y="688600"/>
            <a:chExt cx="2847700" cy="5145275"/>
          </a:xfrm>
        </p:grpSpPr>
        <p:grpSp>
          <p:nvGrpSpPr>
            <p:cNvPr id="1520" name="Google Shape;1520;p50"/>
            <p:cNvGrpSpPr/>
            <p:nvPr/>
          </p:nvGrpSpPr>
          <p:grpSpPr>
            <a:xfrm>
              <a:off x="5829750" y="4049975"/>
              <a:ext cx="532500" cy="1783900"/>
              <a:chOff x="5829750" y="4049975"/>
              <a:chExt cx="532500" cy="1783900"/>
            </a:xfrm>
          </p:grpSpPr>
          <p:sp>
            <p:nvSpPr>
              <p:cNvPr id="1521" name="Google Shape;1521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8FAFB">
                  <a:alpha val="4538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2" name="Google Shape;1522;p50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23" name="Google Shape;1523;p50"/>
            <p:cNvGrpSpPr/>
            <p:nvPr/>
          </p:nvGrpSpPr>
          <p:grpSpPr>
            <a:xfrm rot="10800000">
              <a:off x="5045275" y="688600"/>
              <a:ext cx="532500" cy="1783900"/>
              <a:chOff x="5829750" y="4049975"/>
              <a:chExt cx="532500" cy="1783900"/>
            </a:xfrm>
          </p:grpSpPr>
          <p:sp>
            <p:nvSpPr>
              <p:cNvPr id="1524" name="Google Shape;1524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FFFFF">
                  <a:alpha val="4615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5" name="Google Shape;1525;p50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26" name="Google Shape;1526;p50"/>
            <p:cNvGrpSpPr/>
            <p:nvPr/>
          </p:nvGrpSpPr>
          <p:grpSpPr>
            <a:xfrm rot="10800000">
              <a:off x="7360475" y="1049100"/>
              <a:ext cx="532500" cy="1783900"/>
              <a:chOff x="5829750" y="4049975"/>
              <a:chExt cx="532500" cy="1783900"/>
            </a:xfrm>
          </p:grpSpPr>
          <p:sp>
            <p:nvSpPr>
              <p:cNvPr id="1527" name="Google Shape;1527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FFFFF">
                  <a:alpha val="4846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8" name="Google Shape;1528;p50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29" name="Google Shape;1529;p50"/>
            <p:cNvGrpSpPr/>
            <p:nvPr/>
          </p:nvGrpSpPr>
          <p:grpSpPr>
            <a:xfrm>
              <a:off x="7109225" y="3026500"/>
              <a:ext cx="532500" cy="2348500"/>
              <a:chOff x="5829750" y="4049975"/>
              <a:chExt cx="532500" cy="2348500"/>
            </a:xfrm>
          </p:grpSpPr>
          <p:sp>
            <p:nvSpPr>
              <p:cNvPr id="1530" name="Google Shape;1530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FFFFF">
                  <a:alpha val="4769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31" name="Google Shape;1531;p50"/>
              <p:cNvCxnSpPr/>
              <p:nvPr/>
            </p:nvCxnSpPr>
            <p:spPr>
              <a:xfrm>
                <a:off x="6117850" y="4585275"/>
                <a:ext cx="0" cy="18132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51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A TIMELINE ALWAYS WORKS FINE</a:t>
            </a:r>
            <a:endParaRPr b="0"/>
          </a:p>
        </p:txBody>
      </p:sp>
      <p:sp>
        <p:nvSpPr>
          <p:cNvPr id="1537" name="Google Shape;1537;p51"/>
          <p:cNvSpPr txBox="1"/>
          <p:nvPr/>
        </p:nvSpPr>
        <p:spPr>
          <a:xfrm>
            <a:off x="843926" y="1469531"/>
            <a:ext cx="15249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Mercury is the smallest planet in our Solar System and the closest to the Sun</a:t>
            </a:r>
            <a:endParaRPr sz="9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38" name="Google Shape;1538;p51"/>
          <p:cNvSpPr txBox="1"/>
          <p:nvPr/>
        </p:nvSpPr>
        <p:spPr>
          <a:xfrm>
            <a:off x="5241226" y="3457763"/>
            <a:ext cx="13788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Venus has a beautiful name, but it’s terribly hot</a:t>
            </a:r>
            <a:endParaRPr sz="9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12700" marR="0" lvl="0" indent="1270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39" name="Google Shape;1539;p51"/>
          <p:cNvSpPr txBox="1"/>
          <p:nvPr/>
        </p:nvSpPr>
        <p:spPr>
          <a:xfrm>
            <a:off x="893099" y="3457763"/>
            <a:ext cx="1442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The Sun is the star at the center of the Solar System</a:t>
            </a:r>
            <a:endParaRPr sz="9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grpSp>
        <p:nvGrpSpPr>
          <p:cNvPr id="1540" name="Google Shape;1540;p51"/>
          <p:cNvGrpSpPr/>
          <p:nvPr/>
        </p:nvGrpSpPr>
        <p:grpSpPr>
          <a:xfrm>
            <a:off x="2521300" y="1261426"/>
            <a:ext cx="2567438" cy="2782125"/>
            <a:chOff x="2414775" y="987726"/>
            <a:chExt cx="2567438" cy="2782125"/>
          </a:xfrm>
        </p:grpSpPr>
        <p:sp>
          <p:nvSpPr>
            <p:cNvPr id="1541" name="Google Shape;1541;p51"/>
            <p:cNvSpPr/>
            <p:nvPr/>
          </p:nvSpPr>
          <p:spPr>
            <a:xfrm>
              <a:off x="2431699" y="1105981"/>
              <a:ext cx="2535900" cy="25359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1"/>
            <p:cNvSpPr/>
            <p:nvPr/>
          </p:nvSpPr>
          <p:spPr>
            <a:xfrm>
              <a:off x="2414775" y="987726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1"/>
            <p:cNvSpPr/>
            <p:nvPr/>
          </p:nvSpPr>
          <p:spPr>
            <a:xfrm>
              <a:off x="4067813" y="987726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2414775" y="2855151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4067813" y="2855151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51"/>
          <p:cNvSpPr txBox="1">
            <a:spLocks noGrp="1"/>
          </p:cNvSpPr>
          <p:nvPr>
            <p:ph type="ctrTitle"/>
          </p:nvPr>
        </p:nvSpPr>
        <p:spPr>
          <a:xfrm flipH="1">
            <a:off x="2622675" y="1536581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1</a:t>
            </a:r>
            <a:endParaRPr sz="1400" b="0"/>
          </a:p>
        </p:txBody>
      </p:sp>
      <p:sp>
        <p:nvSpPr>
          <p:cNvPr id="1547" name="Google Shape;1547;p51"/>
          <p:cNvSpPr txBox="1">
            <a:spLocks noGrp="1"/>
          </p:cNvSpPr>
          <p:nvPr>
            <p:ph type="ctrTitle"/>
          </p:nvPr>
        </p:nvSpPr>
        <p:spPr>
          <a:xfrm flipH="1">
            <a:off x="4277775" y="1536581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2</a:t>
            </a:r>
            <a:endParaRPr sz="1400" b="0"/>
          </a:p>
        </p:txBody>
      </p:sp>
      <p:sp>
        <p:nvSpPr>
          <p:cNvPr id="1548" name="Google Shape;1548;p51"/>
          <p:cNvSpPr txBox="1">
            <a:spLocks noGrp="1"/>
          </p:cNvSpPr>
          <p:nvPr>
            <p:ph type="ctrTitle"/>
          </p:nvPr>
        </p:nvSpPr>
        <p:spPr>
          <a:xfrm flipH="1">
            <a:off x="2622675" y="3397956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3</a:t>
            </a:r>
            <a:endParaRPr sz="1400" b="0"/>
          </a:p>
        </p:txBody>
      </p:sp>
      <p:sp>
        <p:nvSpPr>
          <p:cNvPr id="1549" name="Google Shape;1549;p51"/>
          <p:cNvSpPr txBox="1">
            <a:spLocks noGrp="1"/>
          </p:cNvSpPr>
          <p:nvPr>
            <p:ph type="ctrTitle"/>
          </p:nvPr>
        </p:nvSpPr>
        <p:spPr>
          <a:xfrm flipH="1">
            <a:off x="4277775" y="3397956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4</a:t>
            </a:r>
            <a:endParaRPr sz="1400" b="0"/>
          </a:p>
        </p:txBody>
      </p:sp>
      <p:sp>
        <p:nvSpPr>
          <p:cNvPr id="1550" name="Google Shape;1550;p51"/>
          <p:cNvSpPr txBox="1"/>
          <p:nvPr/>
        </p:nvSpPr>
        <p:spPr>
          <a:xfrm>
            <a:off x="5241225" y="1469525"/>
            <a:ext cx="1628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Despite being red, Mars is a cold place, not hot. The planet is full of iron oxide dust</a:t>
            </a:r>
            <a:endParaRPr sz="9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52"/>
          <p:cNvSpPr txBox="1">
            <a:spLocks noGrp="1"/>
          </p:cNvSpPr>
          <p:nvPr>
            <p:ph type="subTitle" idx="4294967295"/>
          </p:nvPr>
        </p:nvSpPr>
        <p:spPr>
          <a:xfrm flipH="1">
            <a:off x="4645631" y="2534077"/>
            <a:ext cx="23835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03</a:t>
            </a:r>
            <a:endParaRPr/>
          </a:p>
        </p:txBody>
      </p:sp>
      <p:sp>
        <p:nvSpPr>
          <p:cNvPr id="1556" name="Google Shape;1556;p52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BUSINESS OBJECTIVES</a:t>
            </a:r>
            <a:endParaRPr b="0"/>
          </a:p>
        </p:txBody>
      </p:sp>
      <p:sp>
        <p:nvSpPr>
          <p:cNvPr id="1557" name="Google Shape;1557;p52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  <p:sp>
        <p:nvSpPr>
          <p:cNvPr id="1558" name="Google Shape;1558;p52"/>
          <p:cNvSpPr txBox="1">
            <a:spLocks noGrp="1"/>
          </p:cNvSpPr>
          <p:nvPr>
            <p:ph type="ctrTitle" idx="2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03</a:t>
            </a:r>
            <a:endParaRPr b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53"/>
          <p:cNvSpPr txBox="1">
            <a:spLocks noGrp="1"/>
          </p:cNvSpPr>
          <p:nvPr>
            <p:ph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500" b="0">
                <a:solidFill>
                  <a:srgbClr val="FFFFFF"/>
                </a:solidFill>
              </a:rPr>
              <a:t>4,498,300,000</a:t>
            </a:r>
            <a:endParaRPr sz="4500" b="0">
              <a:solidFill>
                <a:srgbClr val="FFFFFF"/>
              </a:solidFill>
            </a:endParaRPr>
          </a:p>
        </p:txBody>
      </p:sp>
      <p:sp>
        <p:nvSpPr>
          <p:cNvPr id="1564" name="Google Shape;1564;p53"/>
          <p:cNvSpPr txBox="1">
            <a:spLocks noGrp="1"/>
          </p:cNvSpPr>
          <p:nvPr>
            <p:ph type="subTitle" idx="1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Big numbers catch </a:t>
            </a:r>
            <a:r>
              <a:rPr lang="es-ES"/>
              <a:t>your audience’s attention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p54"/>
          <p:cNvSpPr txBox="1">
            <a:spLocks noGrp="1"/>
          </p:cNvSpPr>
          <p:nvPr>
            <p:ph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333,000.00</a:t>
            </a:r>
            <a:endParaRPr b="0"/>
          </a:p>
        </p:txBody>
      </p:sp>
      <p:sp>
        <p:nvSpPr>
          <p:cNvPr id="1570" name="Google Shape;1570;p54"/>
          <p:cNvSpPr txBox="1">
            <a:spLocks noGrp="1"/>
          </p:cNvSpPr>
          <p:nvPr>
            <p:ph type="subTitle" idx="1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sz="1200"/>
              <a:t>earths is the Sun’s mass</a:t>
            </a: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571" name="Google Shape;1571;p54"/>
          <p:cNvSpPr txBox="1">
            <a:spLocks noGrp="1"/>
          </p:cNvSpPr>
          <p:nvPr>
            <p:ph type="title" idx="2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24h 37m 23s</a:t>
            </a:r>
            <a:endParaRPr b="0"/>
          </a:p>
        </p:txBody>
      </p:sp>
      <p:sp>
        <p:nvSpPr>
          <p:cNvPr id="1572" name="Google Shape;1572;p54"/>
          <p:cNvSpPr txBox="1">
            <a:spLocks noGrp="1"/>
          </p:cNvSpPr>
          <p:nvPr>
            <p:ph type="title" idx="3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386,000 km</a:t>
            </a:r>
            <a:endParaRPr b="0"/>
          </a:p>
        </p:txBody>
      </p:sp>
      <p:sp>
        <p:nvSpPr>
          <p:cNvPr id="1573" name="Google Shape;1573;p54"/>
          <p:cNvSpPr txBox="1">
            <a:spLocks noGrp="1"/>
          </p:cNvSpPr>
          <p:nvPr>
            <p:ph type="subTitle" idx="4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sz="1200"/>
              <a:t>is Jupiter’s rotation period</a:t>
            </a: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574" name="Google Shape;1574;p54"/>
          <p:cNvSpPr txBox="1">
            <a:spLocks noGrp="1"/>
          </p:cNvSpPr>
          <p:nvPr>
            <p:ph type="subTitle" idx="5"/>
          </p:nvPr>
        </p:nvSpPr>
        <p:spPr>
          <a:xfrm>
            <a:off x="2573700" y="3423650"/>
            <a:ext cx="39966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200"/>
              <a:t>is the distance between the Earth and the Moon</a:t>
            </a:r>
            <a:endParaRPr sz="1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55"/>
          <p:cNvSpPr txBox="1">
            <a:spLocks noGrp="1"/>
          </p:cNvSpPr>
          <p:nvPr>
            <p:ph type="ctrTitle"/>
          </p:nvPr>
        </p:nvSpPr>
        <p:spPr>
          <a:xfrm flipH="1">
            <a:off x="834099" y="827975"/>
            <a:ext cx="1334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COMPANY SERVICES</a:t>
            </a:r>
            <a:endParaRPr b="0"/>
          </a:p>
        </p:txBody>
      </p:sp>
      <p:grpSp>
        <p:nvGrpSpPr>
          <p:cNvPr id="1580" name="Google Shape;1580;p55"/>
          <p:cNvGrpSpPr/>
          <p:nvPr/>
        </p:nvGrpSpPr>
        <p:grpSpPr>
          <a:xfrm>
            <a:off x="3601885" y="1547209"/>
            <a:ext cx="4175763" cy="332705"/>
            <a:chOff x="3601885" y="2117909"/>
            <a:chExt cx="4175763" cy="332705"/>
          </a:xfrm>
        </p:grpSpPr>
        <p:grpSp>
          <p:nvGrpSpPr>
            <p:cNvPr id="1581" name="Google Shape;1581;p55"/>
            <p:cNvGrpSpPr/>
            <p:nvPr/>
          </p:nvGrpSpPr>
          <p:grpSpPr>
            <a:xfrm>
              <a:off x="3601885" y="2117909"/>
              <a:ext cx="331821" cy="332705"/>
              <a:chOff x="-48633950" y="1972600"/>
              <a:chExt cx="300100" cy="300900"/>
            </a:xfrm>
          </p:grpSpPr>
          <p:sp>
            <p:nvSpPr>
              <p:cNvPr id="1582" name="Google Shape;1582;p55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55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4" name="Google Shape;1584;p55"/>
            <p:cNvGrpSpPr/>
            <p:nvPr/>
          </p:nvGrpSpPr>
          <p:grpSpPr>
            <a:xfrm>
              <a:off x="7444942" y="2117930"/>
              <a:ext cx="332705" cy="332677"/>
              <a:chOff x="-44914800" y="2342000"/>
              <a:chExt cx="300900" cy="300875"/>
            </a:xfrm>
          </p:grpSpPr>
          <p:sp>
            <p:nvSpPr>
              <p:cNvPr id="1585" name="Google Shape;1585;p55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55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55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88" name="Google Shape;1588;p55"/>
            <p:cNvSpPr/>
            <p:nvPr/>
          </p:nvSpPr>
          <p:spPr>
            <a:xfrm>
              <a:off x="5526492" y="2118352"/>
              <a:ext cx="332705" cy="331821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9" name="Google Shape;1589;p55"/>
          <p:cNvSpPr txBox="1">
            <a:spLocks noGrp="1"/>
          </p:cNvSpPr>
          <p:nvPr>
            <p:ph type="subTitle" idx="1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MERCURY</a:t>
            </a:r>
            <a:endParaRPr/>
          </a:p>
        </p:txBody>
      </p:sp>
      <p:sp>
        <p:nvSpPr>
          <p:cNvPr id="1590" name="Google Shape;1590;p55"/>
          <p:cNvSpPr txBox="1">
            <a:spLocks noGrp="1"/>
          </p:cNvSpPr>
          <p:nvPr>
            <p:ph type="subTitle" idx="2"/>
          </p:nvPr>
        </p:nvSpPr>
        <p:spPr>
          <a:xfrm>
            <a:off x="3048250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Mercury is the closest planet to the  Sun and is only a bit larger than our Moon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91" name="Google Shape;1591;p55"/>
          <p:cNvSpPr txBox="1">
            <a:spLocks noGrp="1"/>
          </p:cNvSpPr>
          <p:nvPr>
            <p:ph type="subTitle" idx="3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MARS</a:t>
            </a:r>
            <a:endParaRPr/>
          </a:p>
        </p:txBody>
      </p:sp>
      <p:sp>
        <p:nvSpPr>
          <p:cNvPr id="1592" name="Google Shape;1592;p55"/>
          <p:cNvSpPr txBox="1">
            <a:spLocks noGrp="1"/>
          </p:cNvSpPr>
          <p:nvPr>
            <p:ph type="subTitle" idx="4"/>
          </p:nvPr>
        </p:nvSpPr>
        <p:spPr>
          <a:xfrm>
            <a:off x="4980639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Despite being red, Mars is a cold place, not hot. It’s full of iron oxide dust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93" name="Google Shape;1593;p55"/>
          <p:cNvSpPr txBox="1">
            <a:spLocks noGrp="1"/>
          </p:cNvSpPr>
          <p:nvPr>
            <p:ph type="subTitle" idx="5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VENUS</a:t>
            </a:r>
            <a:endParaRPr/>
          </a:p>
        </p:txBody>
      </p:sp>
      <p:sp>
        <p:nvSpPr>
          <p:cNvPr id="1594" name="Google Shape;1594;p55"/>
          <p:cNvSpPr txBox="1">
            <a:spLocks noGrp="1"/>
          </p:cNvSpPr>
          <p:nvPr>
            <p:ph type="subTitle" idx="6"/>
          </p:nvPr>
        </p:nvSpPr>
        <p:spPr>
          <a:xfrm>
            <a:off x="6913047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Venus has a beautiful name and is the second planet from the Sun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56"/>
          <p:cNvSpPr txBox="1">
            <a:spLocks noGrp="1"/>
          </p:cNvSpPr>
          <p:nvPr>
            <p:ph type="subTitle" idx="1"/>
          </p:nvPr>
        </p:nvSpPr>
        <p:spPr>
          <a:xfrm flipH="1">
            <a:off x="2144075" y="2211375"/>
            <a:ext cx="27675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b="0"/>
              <a:t>SOCIAL MEDIA</a:t>
            </a:r>
            <a:endParaRPr b="0"/>
          </a:p>
        </p:txBody>
      </p:sp>
      <p:sp>
        <p:nvSpPr>
          <p:cNvPr id="1600" name="Google Shape;1600;p56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04</a:t>
            </a:r>
            <a:endParaRPr b="0"/>
          </a:p>
        </p:txBody>
      </p:sp>
      <p:sp>
        <p:nvSpPr>
          <p:cNvPr id="1601" name="Google Shape;1601;p56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7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>
                <a:solidFill>
                  <a:srgbClr val="FFFFFF"/>
                </a:solidFill>
              </a:rPr>
              <a:t>DESKTOP  SOFTWARE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07" name="Google Shape;1607;p57"/>
          <p:cNvSpPr txBox="1">
            <a:spLocks noGrp="1"/>
          </p:cNvSpPr>
          <p:nvPr>
            <p:ph type="subTitle" idx="1"/>
          </p:nvPr>
        </p:nvSpPr>
        <p:spPr>
          <a:xfrm>
            <a:off x="799800" y="3330800"/>
            <a:ext cx="19254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  <p:pic>
        <p:nvPicPr>
          <p:cNvPr id="1608" name="Google Shape;1608;p57"/>
          <p:cNvPicPr preferRelativeResize="0"/>
          <p:nvPr/>
        </p:nvPicPr>
        <p:blipFill rotWithShape="1">
          <a:blip r:embed="rId3">
            <a:alphaModFix/>
          </a:blip>
          <a:srcRect b="21813"/>
          <a:stretch/>
        </p:blipFill>
        <p:spPr>
          <a:xfrm>
            <a:off x="3682796" y="1035376"/>
            <a:ext cx="3958329" cy="24113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9" name="Google Shape;1609;p57"/>
          <p:cNvGrpSpPr/>
          <p:nvPr/>
        </p:nvGrpSpPr>
        <p:grpSpPr>
          <a:xfrm>
            <a:off x="3528456" y="893490"/>
            <a:ext cx="4256011" cy="3241558"/>
            <a:chOff x="3804623" y="931514"/>
            <a:chExt cx="4311631" cy="3283920"/>
          </a:xfrm>
        </p:grpSpPr>
        <p:grpSp>
          <p:nvGrpSpPr>
            <p:cNvPr id="1610" name="Google Shape;1610;p57"/>
            <p:cNvGrpSpPr/>
            <p:nvPr/>
          </p:nvGrpSpPr>
          <p:grpSpPr>
            <a:xfrm>
              <a:off x="3804623" y="931514"/>
              <a:ext cx="4311631" cy="3283920"/>
              <a:chOff x="3420275" y="729475"/>
              <a:chExt cx="4831500" cy="3679875"/>
            </a:xfrm>
          </p:grpSpPr>
          <p:sp>
            <p:nvSpPr>
              <p:cNvPr id="1611" name="Google Shape;1611;p57"/>
              <p:cNvSpPr/>
              <p:nvPr/>
            </p:nvSpPr>
            <p:spPr>
              <a:xfrm>
                <a:off x="3586250" y="883825"/>
                <a:ext cx="4503600" cy="2746200"/>
              </a:xfrm>
              <a:prstGeom prst="rect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57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613" name="Google Shape;1613;p57"/>
              <p:cNvSpPr/>
              <p:nvPr/>
            </p:nvSpPr>
            <p:spPr>
              <a:xfrm>
                <a:off x="3420275" y="729475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57"/>
              <p:cNvSpPr/>
              <p:nvPr/>
            </p:nvSpPr>
            <p:spPr>
              <a:xfrm>
                <a:off x="3453125" y="762775"/>
                <a:ext cx="4765800" cy="29901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15" name="Google Shape;1615;p57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58"/>
          <p:cNvSpPr txBox="1">
            <a:spLocks noGrp="1"/>
          </p:cNvSpPr>
          <p:nvPr>
            <p:ph type="ctrTitle"/>
          </p:nvPr>
        </p:nvSpPr>
        <p:spPr>
          <a:xfrm flipH="1">
            <a:off x="7155793" y="656525"/>
            <a:ext cx="10344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TABLET APP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1621" name="Google Shape;1621;p58"/>
          <p:cNvSpPr txBox="1">
            <a:spLocks noGrp="1"/>
          </p:cNvSpPr>
          <p:nvPr>
            <p:ph type="subTitle" idx="1"/>
          </p:nvPr>
        </p:nvSpPr>
        <p:spPr>
          <a:xfrm>
            <a:off x="6249351" y="3330800"/>
            <a:ext cx="1940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  <p:grpSp>
        <p:nvGrpSpPr>
          <p:cNvPr id="1622" name="Google Shape;1622;p58"/>
          <p:cNvGrpSpPr/>
          <p:nvPr/>
        </p:nvGrpSpPr>
        <p:grpSpPr>
          <a:xfrm>
            <a:off x="1541060" y="780878"/>
            <a:ext cx="2604964" cy="3581862"/>
            <a:chOff x="-734425" y="725975"/>
            <a:chExt cx="2684700" cy="3691500"/>
          </a:xfrm>
        </p:grpSpPr>
        <p:sp>
          <p:nvSpPr>
            <p:cNvPr id="1623" name="Google Shape;1623;p58"/>
            <p:cNvSpPr/>
            <p:nvPr/>
          </p:nvSpPr>
          <p:spPr>
            <a:xfrm>
              <a:off x="-734425" y="725975"/>
              <a:ext cx="2684700" cy="36915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1624" name="Google Shape;1624;p58"/>
            <p:cNvSpPr/>
            <p:nvPr/>
          </p:nvSpPr>
          <p:spPr>
            <a:xfrm>
              <a:off x="515525" y="4253150"/>
              <a:ext cx="184800" cy="109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8"/>
            <p:cNvSpPr/>
            <p:nvPr/>
          </p:nvSpPr>
          <p:spPr>
            <a:xfrm>
              <a:off x="577175" y="801325"/>
              <a:ext cx="61500" cy="61500"/>
            </a:xfrm>
            <a:prstGeom prst="ellipse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8"/>
            <p:cNvSpPr/>
            <p:nvPr/>
          </p:nvSpPr>
          <p:spPr>
            <a:xfrm>
              <a:off x="-537625" y="945150"/>
              <a:ext cx="2291100" cy="3270000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27" name="Google Shape;1627;p58"/>
          <p:cNvPicPr preferRelativeResize="0"/>
          <p:nvPr/>
        </p:nvPicPr>
        <p:blipFill rotWithShape="1">
          <a:blip r:embed="rId3">
            <a:alphaModFix/>
          </a:blip>
          <a:srcRect b="10642"/>
          <a:stretch/>
        </p:blipFill>
        <p:spPr>
          <a:xfrm>
            <a:off x="1730663" y="991425"/>
            <a:ext cx="2225737" cy="3177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59"/>
          <p:cNvSpPr txBox="1">
            <a:spLocks noGrp="1"/>
          </p:cNvSpPr>
          <p:nvPr>
            <p:ph type="ctrTitle"/>
          </p:nvPr>
        </p:nvSpPr>
        <p:spPr>
          <a:xfrm flipH="1">
            <a:off x="799927" y="656525"/>
            <a:ext cx="9396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MOBILE WEB</a:t>
            </a:r>
            <a:endParaRPr b="0">
              <a:solidFill>
                <a:srgbClr val="FFFFFF"/>
              </a:solidFill>
            </a:endParaRPr>
          </a:p>
        </p:txBody>
      </p:sp>
      <p:pic>
        <p:nvPicPr>
          <p:cNvPr id="1633" name="Google Shape;1633;p59"/>
          <p:cNvPicPr preferRelativeResize="0"/>
          <p:nvPr/>
        </p:nvPicPr>
        <p:blipFill rotWithShape="1">
          <a:blip r:embed="rId3">
            <a:alphaModFix/>
          </a:blip>
          <a:srcRect b="13217"/>
          <a:stretch/>
        </p:blipFill>
        <p:spPr>
          <a:xfrm>
            <a:off x="4538833" y="1094498"/>
            <a:ext cx="1704561" cy="3056296"/>
          </a:xfrm>
          <a:prstGeom prst="rect">
            <a:avLst/>
          </a:prstGeom>
          <a:noFill/>
          <a:ln>
            <a:noFill/>
          </a:ln>
        </p:spPr>
      </p:pic>
      <p:sp>
        <p:nvSpPr>
          <p:cNvPr id="1634" name="Google Shape;1634;p59"/>
          <p:cNvSpPr/>
          <p:nvPr/>
        </p:nvSpPr>
        <p:spPr>
          <a:xfrm>
            <a:off x="4483223" y="827967"/>
            <a:ext cx="1809607" cy="3608458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1635" name="Google Shape;1635;p59"/>
          <p:cNvSpPr txBox="1">
            <a:spLocks noGrp="1"/>
          </p:cNvSpPr>
          <p:nvPr>
            <p:ph type="subTitle" idx="1"/>
          </p:nvPr>
        </p:nvSpPr>
        <p:spPr>
          <a:xfrm>
            <a:off x="799800" y="3330800"/>
            <a:ext cx="19539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7"/>
          <p:cNvSpPr txBox="1">
            <a:spLocks noGrp="1"/>
          </p:cNvSpPr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lang="de-CH" b="0" dirty="0">
                <a:solidFill>
                  <a:srgbClr val="FFFFFF"/>
                </a:solidFill>
              </a:rPr>
              <a:t>Einleitung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62" name="Google Shape;362;p37"/>
          <p:cNvSpPr txBox="1">
            <a:spLocks noGrp="1"/>
          </p:cNvSpPr>
          <p:nvPr>
            <p:ph type="subTitle" idx="1"/>
          </p:nvPr>
        </p:nvSpPr>
        <p:spPr>
          <a:xfrm>
            <a:off x="4598725" y="1815150"/>
            <a:ext cx="36282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n-US" dirty="0" err="1">
                <a:solidFill>
                  <a:srgbClr val="FFFFFF"/>
                </a:solidFill>
              </a:rPr>
              <a:t>Projektidee</a:t>
            </a:r>
            <a:r>
              <a:rPr lang="en-US" dirty="0">
                <a:solidFill>
                  <a:srgbClr val="FFFFFF"/>
                </a:solidFill>
              </a:rPr>
              <a:t>: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n-US" dirty="0" err="1"/>
              <a:t>Persönliches</a:t>
            </a:r>
            <a:r>
              <a:rPr lang="en-US" dirty="0"/>
              <a:t> Portfolio.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de-DE" dirty="0"/>
              <a:t>Mein Portfolio soll eine benutzerfreundliche Benutzeroberfläche bieten, die eine reibungslose Navigation und Interaktion ermöglicht.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p60"/>
          <p:cNvSpPr txBox="1">
            <a:spLocks noGrp="1"/>
          </p:cNvSpPr>
          <p:nvPr>
            <p:ph type="ctrTitle"/>
          </p:nvPr>
        </p:nvSpPr>
        <p:spPr>
          <a:xfrm flipH="1">
            <a:off x="7260763" y="827963"/>
            <a:ext cx="11922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OUR TEAM</a:t>
            </a:r>
            <a:endParaRPr b="0"/>
          </a:p>
        </p:txBody>
      </p:sp>
      <p:sp>
        <p:nvSpPr>
          <p:cNvPr id="1641" name="Google Shape;1641;p60"/>
          <p:cNvSpPr txBox="1"/>
          <p:nvPr/>
        </p:nvSpPr>
        <p:spPr>
          <a:xfrm>
            <a:off x="3910037" y="2670800"/>
            <a:ext cx="8394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HELENA JAMES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2" name="Google Shape;1642;p60"/>
          <p:cNvSpPr txBox="1"/>
          <p:nvPr/>
        </p:nvSpPr>
        <p:spPr>
          <a:xfrm>
            <a:off x="1557582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You can replace the  image on the screen with  your own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643" name="Google Shape;1643;p60"/>
          <p:cNvSpPr txBox="1"/>
          <p:nvPr/>
        </p:nvSpPr>
        <p:spPr>
          <a:xfrm>
            <a:off x="2116073" y="2670800"/>
            <a:ext cx="4566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JOHN DOE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4" name="Google Shape;1644;p60"/>
          <p:cNvSpPr txBox="1"/>
          <p:nvPr/>
        </p:nvSpPr>
        <p:spPr>
          <a:xfrm>
            <a:off x="5842460" y="2670800"/>
            <a:ext cx="9309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JAMES PATTERSON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5" name="Google Shape;1645;p60"/>
          <p:cNvSpPr txBox="1"/>
          <p:nvPr/>
        </p:nvSpPr>
        <p:spPr>
          <a:xfrm>
            <a:off x="3542813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You can replace the  image on the screen with  your own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646" name="Google Shape;1646;p60"/>
          <p:cNvSpPr txBox="1"/>
          <p:nvPr/>
        </p:nvSpPr>
        <p:spPr>
          <a:xfrm>
            <a:off x="5521011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You can replace the  image on the screen with  your own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cxnSp>
        <p:nvCxnSpPr>
          <p:cNvPr id="1647" name="Google Shape;1647;p60"/>
          <p:cNvCxnSpPr/>
          <p:nvPr/>
        </p:nvCxnSpPr>
        <p:spPr>
          <a:xfrm>
            <a:off x="3363989" y="2794025"/>
            <a:ext cx="0" cy="655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8" name="Google Shape;1648;p60"/>
          <p:cNvCxnSpPr/>
          <p:nvPr/>
        </p:nvCxnSpPr>
        <p:spPr>
          <a:xfrm>
            <a:off x="5355030" y="2794025"/>
            <a:ext cx="0" cy="655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49" name="Google Shape;1649;p60"/>
          <p:cNvGrpSpPr/>
          <p:nvPr/>
        </p:nvGrpSpPr>
        <p:grpSpPr>
          <a:xfrm>
            <a:off x="2175223" y="1890175"/>
            <a:ext cx="4309005" cy="430342"/>
            <a:chOff x="2175223" y="1890175"/>
            <a:chExt cx="4309005" cy="430342"/>
          </a:xfrm>
        </p:grpSpPr>
        <p:grpSp>
          <p:nvGrpSpPr>
            <p:cNvPr id="1650" name="Google Shape;1650;p60"/>
            <p:cNvGrpSpPr/>
            <p:nvPr/>
          </p:nvGrpSpPr>
          <p:grpSpPr>
            <a:xfrm>
              <a:off x="2175223" y="1908905"/>
              <a:ext cx="393868" cy="392881"/>
              <a:chOff x="-54081175" y="1903275"/>
              <a:chExt cx="319025" cy="318225"/>
            </a:xfrm>
          </p:grpSpPr>
          <p:sp>
            <p:nvSpPr>
              <p:cNvPr id="1651" name="Google Shape;1651;p60"/>
              <p:cNvSpPr/>
              <p:nvPr/>
            </p:nvSpPr>
            <p:spPr>
              <a:xfrm>
                <a:off x="-53959075" y="2135825"/>
                <a:ext cx="72475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1159" extrusionOk="0">
                    <a:moveTo>
                      <a:pt x="386" y="1"/>
                    </a:moveTo>
                    <a:cubicBezTo>
                      <a:pt x="292" y="1"/>
                      <a:pt x="205" y="40"/>
                      <a:pt x="158" y="119"/>
                    </a:cubicBezTo>
                    <a:cubicBezTo>
                      <a:pt x="0" y="276"/>
                      <a:pt x="0" y="497"/>
                      <a:pt x="158" y="623"/>
                    </a:cubicBezTo>
                    <a:cubicBezTo>
                      <a:pt x="504" y="970"/>
                      <a:pt x="977" y="1159"/>
                      <a:pt x="1449" y="1159"/>
                    </a:cubicBezTo>
                    <a:cubicBezTo>
                      <a:pt x="1922" y="1159"/>
                      <a:pt x="2426" y="970"/>
                      <a:pt x="2741" y="623"/>
                    </a:cubicBezTo>
                    <a:cubicBezTo>
                      <a:pt x="2899" y="465"/>
                      <a:pt x="2899" y="213"/>
                      <a:pt x="2741" y="119"/>
                    </a:cubicBezTo>
                    <a:cubicBezTo>
                      <a:pt x="2678" y="40"/>
                      <a:pt x="2592" y="1"/>
                      <a:pt x="2501" y="1"/>
                    </a:cubicBezTo>
                    <a:cubicBezTo>
                      <a:pt x="2410" y="1"/>
                      <a:pt x="2316" y="40"/>
                      <a:pt x="2237" y="119"/>
                    </a:cubicBezTo>
                    <a:cubicBezTo>
                      <a:pt x="2048" y="308"/>
                      <a:pt x="1733" y="434"/>
                      <a:pt x="1449" y="434"/>
                    </a:cubicBezTo>
                    <a:cubicBezTo>
                      <a:pt x="1134" y="434"/>
                      <a:pt x="851" y="308"/>
                      <a:pt x="662" y="119"/>
                    </a:cubicBezTo>
                    <a:cubicBezTo>
                      <a:pt x="583" y="40"/>
                      <a:pt x="481" y="1"/>
                      <a:pt x="3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60"/>
              <p:cNvSpPr/>
              <p:nvPr/>
            </p:nvSpPr>
            <p:spPr>
              <a:xfrm>
                <a:off x="-54081175" y="1903275"/>
                <a:ext cx="319025" cy="318225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12729" extrusionOk="0">
                    <a:moveTo>
                      <a:pt x="6365" y="757"/>
                    </a:moveTo>
                    <a:cubicBezTo>
                      <a:pt x="7594" y="757"/>
                      <a:pt x="8728" y="1324"/>
                      <a:pt x="9515" y="2238"/>
                    </a:cubicBezTo>
                    <a:lnTo>
                      <a:pt x="8570" y="2238"/>
                    </a:lnTo>
                    <a:cubicBezTo>
                      <a:pt x="7436" y="2238"/>
                      <a:pt x="6396" y="1702"/>
                      <a:pt x="5829" y="789"/>
                    </a:cubicBezTo>
                    <a:cubicBezTo>
                      <a:pt x="5987" y="757"/>
                      <a:pt x="6176" y="757"/>
                      <a:pt x="6365" y="757"/>
                    </a:cubicBezTo>
                    <a:close/>
                    <a:moveTo>
                      <a:pt x="5042" y="946"/>
                    </a:moveTo>
                    <a:cubicBezTo>
                      <a:pt x="5357" y="1482"/>
                      <a:pt x="5829" y="1954"/>
                      <a:pt x="6365" y="2332"/>
                    </a:cubicBezTo>
                    <a:cubicBezTo>
                      <a:pt x="7027" y="2742"/>
                      <a:pt x="7783" y="2962"/>
                      <a:pt x="8570" y="2962"/>
                    </a:cubicBezTo>
                    <a:lnTo>
                      <a:pt x="9988" y="2962"/>
                    </a:lnTo>
                    <a:cubicBezTo>
                      <a:pt x="10272" y="3498"/>
                      <a:pt x="10461" y="4160"/>
                      <a:pt x="10461" y="4853"/>
                    </a:cubicBezTo>
                    <a:lnTo>
                      <a:pt x="10461" y="5199"/>
                    </a:lnTo>
                    <a:lnTo>
                      <a:pt x="10429" y="5199"/>
                    </a:lnTo>
                    <a:cubicBezTo>
                      <a:pt x="10272" y="4380"/>
                      <a:pt x="9484" y="3687"/>
                      <a:pt x="8570" y="3687"/>
                    </a:cubicBezTo>
                    <a:cubicBezTo>
                      <a:pt x="7657" y="3687"/>
                      <a:pt x="6932" y="4317"/>
                      <a:pt x="6775" y="5199"/>
                    </a:cubicBezTo>
                    <a:lnTo>
                      <a:pt x="5924" y="5199"/>
                    </a:lnTo>
                    <a:cubicBezTo>
                      <a:pt x="5766" y="4317"/>
                      <a:pt x="4979" y="3687"/>
                      <a:pt x="4128" y="3687"/>
                    </a:cubicBezTo>
                    <a:cubicBezTo>
                      <a:pt x="3214" y="3687"/>
                      <a:pt x="2427" y="4380"/>
                      <a:pt x="2269" y="5199"/>
                    </a:cubicBezTo>
                    <a:lnTo>
                      <a:pt x="2238" y="5199"/>
                    </a:lnTo>
                    <a:lnTo>
                      <a:pt x="2238" y="4853"/>
                    </a:lnTo>
                    <a:cubicBezTo>
                      <a:pt x="2206" y="3025"/>
                      <a:pt x="3372" y="1482"/>
                      <a:pt x="5042" y="946"/>
                    </a:cubicBezTo>
                    <a:close/>
                    <a:moveTo>
                      <a:pt x="1450" y="5231"/>
                    </a:moveTo>
                    <a:lnTo>
                      <a:pt x="1450" y="6711"/>
                    </a:lnTo>
                    <a:cubicBezTo>
                      <a:pt x="1431" y="6713"/>
                      <a:pt x="1413" y="6714"/>
                      <a:pt x="1394" y="6714"/>
                    </a:cubicBezTo>
                    <a:cubicBezTo>
                      <a:pt x="1009" y="6714"/>
                      <a:pt x="694" y="6408"/>
                      <a:pt x="694" y="5987"/>
                    </a:cubicBezTo>
                    <a:cubicBezTo>
                      <a:pt x="694" y="5577"/>
                      <a:pt x="1009" y="5231"/>
                      <a:pt x="1450" y="5231"/>
                    </a:cubicBezTo>
                    <a:close/>
                    <a:moveTo>
                      <a:pt x="4097" y="4538"/>
                    </a:moveTo>
                    <a:cubicBezTo>
                      <a:pt x="4727" y="4538"/>
                      <a:pt x="5199" y="5042"/>
                      <a:pt x="5199" y="5640"/>
                    </a:cubicBezTo>
                    <a:cubicBezTo>
                      <a:pt x="5199" y="6270"/>
                      <a:pt x="4664" y="6743"/>
                      <a:pt x="4097" y="6743"/>
                    </a:cubicBezTo>
                    <a:cubicBezTo>
                      <a:pt x="3467" y="6743"/>
                      <a:pt x="2931" y="6207"/>
                      <a:pt x="2931" y="5640"/>
                    </a:cubicBezTo>
                    <a:cubicBezTo>
                      <a:pt x="2931" y="5042"/>
                      <a:pt x="3467" y="4538"/>
                      <a:pt x="4097" y="4538"/>
                    </a:cubicBezTo>
                    <a:close/>
                    <a:moveTo>
                      <a:pt x="8539" y="4538"/>
                    </a:moveTo>
                    <a:cubicBezTo>
                      <a:pt x="9169" y="4538"/>
                      <a:pt x="9673" y="5042"/>
                      <a:pt x="9673" y="5640"/>
                    </a:cubicBezTo>
                    <a:cubicBezTo>
                      <a:pt x="9673" y="6207"/>
                      <a:pt x="9169" y="6743"/>
                      <a:pt x="8539" y="6743"/>
                    </a:cubicBezTo>
                    <a:cubicBezTo>
                      <a:pt x="7940" y="6743"/>
                      <a:pt x="7436" y="6207"/>
                      <a:pt x="7436" y="5640"/>
                    </a:cubicBezTo>
                    <a:cubicBezTo>
                      <a:pt x="7436" y="5010"/>
                      <a:pt x="7940" y="4538"/>
                      <a:pt x="8539" y="4538"/>
                    </a:cubicBezTo>
                    <a:close/>
                    <a:moveTo>
                      <a:pt x="11217" y="5231"/>
                    </a:moveTo>
                    <a:cubicBezTo>
                      <a:pt x="11595" y="5231"/>
                      <a:pt x="11973" y="5577"/>
                      <a:pt x="11973" y="5987"/>
                    </a:cubicBezTo>
                    <a:cubicBezTo>
                      <a:pt x="11973" y="6428"/>
                      <a:pt x="11595" y="6743"/>
                      <a:pt x="11217" y="6743"/>
                    </a:cubicBezTo>
                    <a:lnTo>
                      <a:pt x="11217" y="5231"/>
                    </a:lnTo>
                    <a:close/>
                    <a:moveTo>
                      <a:pt x="10461" y="5987"/>
                    </a:moveTo>
                    <a:lnTo>
                      <a:pt x="10461" y="7877"/>
                    </a:lnTo>
                    <a:lnTo>
                      <a:pt x="10461" y="8224"/>
                    </a:lnTo>
                    <a:lnTo>
                      <a:pt x="8696" y="8224"/>
                    </a:lnTo>
                    <a:cubicBezTo>
                      <a:pt x="7972" y="7767"/>
                      <a:pt x="7153" y="7538"/>
                      <a:pt x="6337" y="7538"/>
                    </a:cubicBezTo>
                    <a:cubicBezTo>
                      <a:pt x="5522" y="7538"/>
                      <a:pt x="4711" y="7767"/>
                      <a:pt x="4002" y="8224"/>
                    </a:cubicBezTo>
                    <a:lnTo>
                      <a:pt x="2238" y="8224"/>
                    </a:lnTo>
                    <a:lnTo>
                      <a:pt x="2238" y="7877"/>
                    </a:lnTo>
                    <a:lnTo>
                      <a:pt x="2238" y="5987"/>
                    </a:lnTo>
                    <a:lnTo>
                      <a:pt x="2269" y="5987"/>
                    </a:lnTo>
                    <a:cubicBezTo>
                      <a:pt x="2427" y="6806"/>
                      <a:pt x="3214" y="7468"/>
                      <a:pt x="4128" y="7468"/>
                    </a:cubicBezTo>
                    <a:cubicBezTo>
                      <a:pt x="5042" y="7468"/>
                      <a:pt x="5766" y="6837"/>
                      <a:pt x="5955" y="5987"/>
                    </a:cubicBezTo>
                    <a:lnTo>
                      <a:pt x="6775" y="5987"/>
                    </a:lnTo>
                    <a:cubicBezTo>
                      <a:pt x="6932" y="6837"/>
                      <a:pt x="7720" y="7468"/>
                      <a:pt x="8570" y="7468"/>
                    </a:cubicBezTo>
                    <a:cubicBezTo>
                      <a:pt x="9106" y="7468"/>
                      <a:pt x="9578" y="7279"/>
                      <a:pt x="9925" y="6932"/>
                    </a:cubicBezTo>
                    <a:cubicBezTo>
                      <a:pt x="10209" y="6648"/>
                      <a:pt x="10366" y="6333"/>
                      <a:pt x="10429" y="5987"/>
                    </a:cubicBezTo>
                    <a:close/>
                    <a:moveTo>
                      <a:pt x="6318" y="8271"/>
                    </a:moveTo>
                    <a:cubicBezTo>
                      <a:pt x="7027" y="8271"/>
                      <a:pt x="7735" y="8476"/>
                      <a:pt x="8350" y="8885"/>
                    </a:cubicBezTo>
                    <a:cubicBezTo>
                      <a:pt x="8413" y="8948"/>
                      <a:pt x="8444" y="8980"/>
                      <a:pt x="8539" y="8980"/>
                    </a:cubicBezTo>
                    <a:lnTo>
                      <a:pt x="10272" y="8980"/>
                    </a:lnTo>
                    <a:cubicBezTo>
                      <a:pt x="9799" y="10713"/>
                      <a:pt x="8224" y="11973"/>
                      <a:pt x="6333" y="11973"/>
                    </a:cubicBezTo>
                    <a:cubicBezTo>
                      <a:pt x="4443" y="11973"/>
                      <a:pt x="2868" y="10713"/>
                      <a:pt x="2364" y="8980"/>
                    </a:cubicBezTo>
                    <a:lnTo>
                      <a:pt x="4097" y="8980"/>
                    </a:lnTo>
                    <a:cubicBezTo>
                      <a:pt x="4160" y="8980"/>
                      <a:pt x="4254" y="8948"/>
                      <a:pt x="4286" y="8885"/>
                    </a:cubicBezTo>
                    <a:cubicBezTo>
                      <a:pt x="4900" y="8476"/>
                      <a:pt x="5609" y="8271"/>
                      <a:pt x="6318" y="8271"/>
                    </a:cubicBezTo>
                    <a:close/>
                    <a:moveTo>
                      <a:pt x="6333" y="1"/>
                    </a:moveTo>
                    <a:cubicBezTo>
                      <a:pt x="3782" y="1"/>
                      <a:pt x="1639" y="1986"/>
                      <a:pt x="1482" y="4475"/>
                    </a:cubicBezTo>
                    <a:cubicBezTo>
                      <a:pt x="663" y="4475"/>
                      <a:pt x="1" y="5168"/>
                      <a:pt x="1" y="5987"/>
                    </a:cubicBezTo>
                    <a:cubicBezTo>
                      <a:pt x="1" y="6806"/>
                      <a:pt x="663" y="7468"/>
                      <a:pt x="1482" y="7468"/>
                    </a:cubicBezTo>
                    <a:lnTo>
                      <a:pt x="1482" y="7877"/>
                    </a:lnTo>
                    <a:cubicBezTo>
                      <a:pt x="1482" y="10555"/>
                      <a:pt x="3656" y="12729"/>
                      <a:pt x="6365" y="12729"/>
                    </a:cubicBezTo>
                    <a:cubicBezTo>
                      <a:pt x="9043" y="12729"/>
                      <a:pt x="11248" y="10555"/>
                      <a:pt x="11248" y="7877"/>
                    </a:cubicBezTo>
                    <a:lnTo>
                      <a:pt x="11248" y="7468"/>
                    </a:lnTo>
                    <a:cubicBezTo>
                      <a:pt x="12067" y="7468"/>
                      <a:pt x="12760" y="6806"/>
                      <a:pt x="12760" y="5987"/>
                    </a:cubicBezTo>
                    <a:cubicBezTo>
                      <a:pt x="12697" y="5168"/>
                      <a:pt x="12036" y="4475"/>
                      <a:pt x="11217" y="4475"/>
                    </a:cubicBezTo>
                    <a:cubicBezTo>
                      <a:pt x="11028" y="1954"/>
                      <a:pt x="8885" y="1"/>
                      <a:pt x="633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3" name="Google Shape;1653;p60"/>
            <p:cNvGrpSpPr/>
            <p:nvPr/>
          </p:nvGrpSpPr>
          <p:grpSpPr>
            <a:xfrm>
              <a:off x="4110373" y="1890175"/>
              <a:ext cx="432370" cy="430342"/>
              <a:chOff x="-55620175" y="2686900"/>
              <a:chExt cx="319800" cy="318300"/>
            </a:xfrm>
          </p:grpSpPr>
          <p:sp>
            <p:nvSpPr>
              <p:cNvPr id="1654" name="Google Shape;1654;p60"/>
              <p:cNvSpPr/>
              <p:nvPr/>
            </p:nvSpPr>
            <p:spPr>
              <a:xfrm>
                <a:off x="-55514650" y="2917925"/>
                <a:ext cx="72500" cy="29775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191" extrusionOk="0">
                    <a:moveTo>
                      <a:pt x="387" y="1"/>
                    </a:moveTo>
                    <a:cubicBezTo>
                      <a:pt x="292" y="1"/>
                      <a:pt x="206" y="40"/>
                      <a:pt x="158" y="119"/>
                    </a:cubicBezTo>
                    <a:cubicBezTo>
                      <a:pt x="1" y="277"/>
                      <a:pt x="1" y="529"/>
                      <a:pt x="158" y="655"/>
                    </a:cubicBezTo>
                    <a:cubicBezTo>
                      <a:pt x="505" y="1001"/>
                      <a:pt x="978" y="1190"/>
                      <a:pt x="1450" y="1190"/>
                    </a:cubicBezTo>
                    <a:cubicBezTo>
                      <a:pt x="1954" y="1190"/>
                      <a:pt x="2427" y="1001"/>
                      <a:pt x="2742" y="655"/>
                    </a:cubicBezTo>
                    <a:cubicBezTo>
                      <a:pt x="2899" y="497"/>
                      <a:pt x="2899" y="245"/>
                      <a:pt x="2742" y="119"/>
                    </a:cubicBezTo>
                    <a:cubicBezTo>
                      <a:pt x="2679" y="72"/>
                      <a:pt x="2592" y="48"/>
                      <a:pt x="2502" y="48"/>
                    </a:cubicBezTo>
                    <a:cubicBezTo>
                      <a:pt x="2411" y="48"/>
                      <a:pt x="2317" y="72"/>
                      <a:pt x="2238" y="119"/>
                    </a:cubicBezTo>
                    <a:cubicBezTo>
                      <a:pt x="2049" y="340"/>
                      <a:pt x="1734" y="434"/>
                      <a:pt x="1450" y="434"/>
                    </a:cubicBezTo>
                    <a:cubicBezTo>
                      <a:pt x="1135" y="434"/>
                      <a:pt x="852" y="340"/>
                      <a:pt x="663" y="119"/>
                    </a:cubicBezTo>
                    <a:cubicBezTo>
                      <a:pt x="584" y="40"/>
                      <a:pt x="481" y="1"/>
                      <a:pt x="3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60"/>
              <p:cNvSpPr/>
              <p:nvPr/>
            </p:nvSpPr>
            <p:spPr>
              <a:xfrm>
                <a:off x="-55450050" y="2854725"/>
                <a:ext cx="181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26" extrusionOk="0">
                    <a:moveTo>
                      <a:pt x="378" y="1"/>
                    </a:moveTo>
                    <a:cubicBezTo>
                      <a:pt x="158" y="1"/>
                      <a:pt x="0" y="190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79"/>
                    </a:cubicBezTo>
                    <a:cubicBezTo>
                      <a:pt x="725" y="190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60"/>
              <p:cNvSpPr/>
              <p:nvPr/>
            </p:nvSpPr>
            <p:spPr>
              <a:xfrm>
                <a:off x="-55524875" y="2855525"/>
                <a:ext cx="1892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698" extrusionOk="0">
                    <a:moveTo>
                      <a:pt x="410" y="0"/>
                    </a:moveTo>
                    <a:cubicBezTo>
                      <a:pt x="189" y="0"/>
                      <a:pt x="0" y="158"/>
                      <a:pt x="0" y="347"/>
                    </a:cubicBezTo>
                    <a:cubicBezTo>
                      <a:pt x="0" y="536"/>
                      <a:pt x="189" y="693"/>
                      <a:pt x="410" y="693"/>
                    </a:cubicBezTo>
                    <a:cubicBezTo>
                      <a:pt x="423" y="696"/>
                      <a:pt x="437" y="697"/>
                      <a:pt x="451" y="697"/>
                    </a:cubicBezTo>
                    <a:cubicBezTo>
                      <a:pt x="598" y="697"/>
                      <a:pt x="756" y="548"/>
                      <a:pt x="756" y="347"/>
                    </a:cubicBezTo>
                    <a:cubicBezTo>
                      <a:pt x="756" y="158"/>
                      <a:pt x="599" y="0"/>
                      <a:pt x="4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60"/>
              <p:cNvSpPr/>
              <p:nvPr/>
            </p:nvSpPr>
            <p:spPr>
              <a:xfrm>
                <a:off x="-55620175" y="2686900"/>
                <a:ext cx="319800" cy="318300"/>
              </a:xfrm>
              <a:custGeom>
                <a:avLst/>
                <a:gdLst/>
                <a:ahLst/>
                <a:cxnLst/>
                <a:rect l="l" t="t" r="r" b="b"/>
                <a:pathLst>
                  <a:path w="12792" h="12732" extrusionOk="0">
                    <a:moveTo>
                      <a:pt x="5671" y="2240"/>
                    </a:moveTo>
                    <a:cubicBezTo>
                      <a:pt x="6333" y="2240"/>
                      <a:pt x="6931" y="2429"/>
                      <a:pt x="7435" y="2744"/>
                    </a:cubicBezTo>
                    <a:cubicBezTo>
                      <a:pt x="7057" y="4225"/>
                      <a:pt x="5703" y="5233"/>
                      <a:pt x="4159" y="5233"/>
                    </a:cubicBezTo>
                    <a:lnTo>
                      <a:pt x="2332" y="5233"/>
                    </a:lnTo>
                    <a:cubicBezTo>
                      <a:pt x="2489" y="3532"/>
                      <a:pt x="3938" y="2240"/>
                      <a:pt x="5671" y="2240"/>
                    </a:cubicBezTo>
                    <a:close/>
                    <a:moveTo>
                      <a:pt x="8318" y="732"/>
                    </a:moveTo>
                    <a:cubicBezTo>
                      <a:pt x="8434" y="732"/>
                      <a:pt x="8549" y="741"/>
                      <a:pt x="8664" y="759"/>
                    </a:cubicBezTo>
                    <a:cubicBezTo>
                      <a:pt x="9735" y="917"/>
                      <a:pt x="10523" y="1925"/>
                      <a:pt x="10523" y="3059"/>
                    </a:cubicBezTo>
                    <a:lnTo>
                      <a:pt x="10523" y="6147"/>
                    </a:lnTo>
                    <a:cubicBezTo>
                      <a:pt x="10271" y="6021"/>
                      <a:pt x="10050" y="5958"/>
                      <a:pt x="9767" y="5958"/>
                    </a:cubicBezTo>
                    <a:lnTo>
                      <a:pt x="9767" y="5580"/>
                    </a:lnTo>
                    <a:cubicBezTo>
                      <a:pt x="9767" y="3626"/>
                      <a:pt x="8349" y="1957"/>
                      <a:pt x="6490" y="1578"/>
                    </a:cubicBezTo>
                    <a:cubicBezTo>
                      <a:pt x="6975" y="1040"/>
                      <a:pt x="7643" y="732"/>
                      <a:pt x="8318" y="732"/>
                    </a:cubicBezTo>
                    <a:close/>
                    <a:moveTo>
                      <a:pt x="1544" y="6745"/>
                    </a:moveTo>
                    <a:lnTo>
                      <a:pt x="1544" y="8226"/>
                    </a:lnTo>
                    <a:cubicBezTo>
                      <a:pt x="1134" y="8226"/>
                      <a:pt x="788" y="7879"/>
                      <a:pt x="788" y="7470"/>
                    </a:cubicBezTo>
                    <a:cubicBezTo>
                      <a:pt x="788" y="7092"/>
                      <a:pt x="1134" y="6745"/>
                      <a:pt x="1544" y="6745"/>
                    </a:cubicBezTo>
                    <a:close/>
                    <a:moveTo>
                      <a:pt x="9798" y="6745"/>
                    </a:moveTo>
                    <a:cubicBezTo>
                      <a:pt x="10208" y="6745"/>
                      <a:pt x="10554" y="7060"/>
                      <a:pt x="10554" y="7470"/>
                    </a:cubicBezTo>
                    <a:cubicBezTo>
                      <a:pt x="10554" y="7879"/>
                      <a:pt x="10208" y="8226"/>
                      <a:pt x="9798" y="8226"/>
                    </a:cubicBezTo>
                    <a:lnTo>
                      <a:pt x="9798" y="6745"/>
                    </a:lnTo>
                    <a:close/>
                    <a:moveTo>
                      <a:pt x="10712" y="8667"/>
                    </a:moveTo>
                    <a:cubicBezTo>
                      <a:pt x="10775" y="8888"/>
                      <a:pt x="10869" y="9108"/>
                      <a:pt x="11027" y="9297"/>
                    </a:cubicBezTo>
                    <a:cubicBezTo>
                      <a:pt x="11090" y="9455"/>
                      <a:pt x="11216" y="9549"/>
                      <a:pt x="11342" y="9707"/>
                    </a:cubicBezTo>
                    <a:lnTo>
                      <a:pt x="9652" y="9707"/>
                    </a:lnTo>
                    <a:cubicBezTo>
                      <a:pt x="9738" y="9468"/>
                      <a:pt x="9768" y="9254"/>
                      <a:pt x="9798" y="8982"/>
                    </a:cubicBezTo>
                    <a:cubicBezTo>
                      <a:pt x="10145" y="8982"/>
                      <a:pt x="10460" y="8856"/>
                      <a:pt x="10712" y="8667"/>
                    </a:cubicBezTo>
                    <a:close/>
                    <a:moveTo>
                      <a:pt x="8066" y="3280"/>
                    </a:moveTo>
                    <a:cubicBezTo>
                      <a:pt x="8664" y="3847"/>
                      <a:pt x="9042" y="4729"/>
                      <a:pt x="9042" y="5643"/>
                    </a:cubicBezTo>
                    <a:lnTo>
                      <a:pt x="9042" y="8636"/>
                    </a:lnTo>
                    <a:cubicBezTo>
                      <a:pt x="9042" y="10463"/>
                      <a:pt x="7530" y="11975"/>
                      <a:pt x="5671" y="11975"/>
                    </a:cubicBezTo>
                    <a:cubicBezTo>
                      <a:pt x="3812" y="11975"/>
                      <a:pt x="2269" y="10431"/>
                      <a:pt x="2269" y="8573"/>
                    </a:cubicBezTo>
                    <a:lnTo>
                      <a:pt x="2269" y="5989"/>
                    </a:lnTo>
                    <a:lnTo>
                      <a:pt x="4159" y="5989"/>
                    </a:lnTo>
                    <a:cubicBezTo>
                      <a:pt x="5104" y="5989"/>
                      <a:pt x="6049" y="5643"/>
                      <a:pt x="6805" y="5044"/>
                    </a:cubicBezTo>
                    <a:cubicBezTo>
                      <a:pt x="7404" y="4571"/>
                      <a:pt x="7782" y="3941"/>
                      <a:pt x="8066" y="3280"/>
                    </a:cubicBezTo>
                    <a:close/>
                    <a:moveTo>
                      <a:pt x="8329" y="0"/>
                    </a:moveTo>
                    <a:cubicBezTo>
                      <a:pt x="7237" y="0"/>
                      <a:pt x="6224" y="580"/>
                      <a:pt x="5671" y="1547"/>
                    </a:cubicBezTo>
                    <a:lnTo>
                      <a:pt x="5640" y="1547"/>
                    </a:lnTo>
                    <a:cubicBezTo>
                      <a:pt x="3340" y="1547"/>
                      <a:pt x="1481" y="3374"/>
                      <a:pt x="1481" y="5643"/>
                    </a:cubicBezTo>
                    <a:lnTo>
                      <a:pt x="1481" y="5989"/>
                    </a:lnTo>
                    <a:cubicBezTo>
                      <a:pt x="662" y="5989"/>
                      <a:pt x="0" y="6651"/>
                      <a:pt x="0" y="7470"/>
                    </a:cubicBezTo>
                    <a:cubicBezTo>
                      <a:pt x="0" y="8320"/>
                      <a:pt x="662" y="8982"/>
                      <a:pt x="1481" y="8982"/>
                    </a:cubicBezTo>
                    <a:cubicBezTo>
                      <a:pt x="1702" y="11061"/>
                      <a:pt x="3466" y="12731"/>
                      <a:pt x="5577" y="12731"/>
                    </a:cubicBezTo>
                    <a:cubicBezTo>
                      <a:pt x="7215" y="12731"/>
                      <a:pt x="8570" y="11818"/>
                      <a:pt x="9263" y="10463"/>
                    </a:cubicBezTo>
                    <a:lnTo>
                      <a:pt x="12319" y="10463"/>
                    </a:lnTo>
                    <a:cubicBezTo>
                      <a:pt x="12476" y="10463"/>
                      <a:pt x="12634" y="10368"/>
                      <a:pt x="12665" y="10211"/>
                    </a:cubicBezTo>
                    <a:cubicBezTo>
                      <a:pt x="12791" y="9990"/>
                      <a:pt x="12728" y="9833"/>
                      <a:pt x="12571" y="9770"/>
                    </a:cubicBezTo>
                    <a:cubicBezTo>
                      <a:pt x="11783" y="9360"/>
                      <a:pt x="11248" y="8573"/>
                      <a:pt x="11248" y="7690"/>
                    </a:cubicBezTo>
                    <a:lnTo>
                      <a:pt x="11248" y="3122"/>
                    </a:lnTo>
                    <a:cubicBezTo>
                      <a:pt x="11248" y="1578"/>
                      <a:pt x="10208" y="287"/>
                      <a:pt x="8790" y="35"/>
                    </a:cubicBezTo>
                    <a:cubicBezTo>
                      <a:pt x="8636" y="12"/>
                      <a:pt x="8481" y="0"/>
                      <a:pt x="8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8" name="Google Shape;1658;p60"/>
            <p:cNvGrpSpPr/>
            <p:nvPr/>
          </p:nvGrpSpPr>
          <p:grpSpPr>
            <a:xfrm>
              <a:off x="6137052" y="1908373"/>
              <a:ext cx="347176" cy="393945"/>
              <a:chOff x="1044400" y="2917425"/>
              <a:chExt cx="248125" cy="281550"/>
            </a:xfrm>
          </p:grpSpPr>
          <p:sp>
            <p:nvSpPr>
              <p:cNvPr id="1659" name="Google Shape;1659;p60"/>
              <p:cNvSpPr/>
              <p:nvPr/>
            </p:nvSpPr>
            <p:spPr>
              <a:xfrm>
                <a:off x="1136400" y="3123175"/>
                <a:ext cx="64125" cy="2632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1053" extrusionOk="0">
                    <a:moveTo>
                      <a:pt x="352" y="0"/>
                    </a:moveTo>
                    <a:cubicBezTo>
                      <a:pt x="272" y="0"/>
                      <a:pt x="195" y="35"/>
                      <a:pt x="140" y="105"/>
                    </a:cubicBezTo>
                    <a:cubicBezTo>
                      <a:pt x="0" y="244"/>
                      <a:pt x="0" y="439"/>
                      <a:pt x="140" y="551"/>
                    </a:cubicBezTo>
                    <a:cubicBezTo>
                      <a:pt x="446" y="858"/>
                      <a:pt x="864" y="1053"/>
                      <a:pt x="1283" y="1053"/>
                    </a:cubicBezTo>
                    <a:cubicBezTo>
                      <a:pt x="1729" y="1053"/>
                      <a:pt x="2147" y="858"/>
                      <a:pt x="2425" y="551"/>
                    </a:cubicBezTo>
                    <a:cubicBezTo>
                      <a:pt x="2565" y="412"/>
                      <a:pt x="2565" y="216"/>
                      <a:pt x="2425" y="105"/>
                    </a:cubicBezTo>
                    <a:cubicBezTo>
                      <a:pt x="2356" y="35"/>
                      <a:pt x="2272" y="0"/>
                      <a:pt x="2192" y="0"/>
                    </a:cubicBezTo>
                    <a:cubicBezTo>
                      <a:pt x="2112" y="0"/>
                      <a:pt x="2035" y="35"/>
                      <a:pt x="1979" y="105"/>
                    </a:cubicBezTo>
                    <a:cubicBezTo>
                      <a:pt x="1812" y="272"/>
                      <a:pt x="1533" y="384"/>
                      <a:pt x="1283" y="384"/>
                    </a:cubicBezTo>
                    <a:cubicBezTo>
                      <a:pt x="1004" y="384"/>
                      <a:pt x="753" y="272"/>
                      <a:pt x="586" y="105"/>
                    </a:cubicBezTo>
                    <a:cubicBezTo>
                      <a:pt x="516" y="35"/>
                      <a:pt x="432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60"/>
              <p:cNvSpPr/>
              <p:nvPr/>
            </p:nvSpPr>
            <p:spPr>
              <a:xfrm>
                <a:off x="1127325" y="3050525"/>
                <a:ext cx="16075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642" extrusionOk="0">
                    <a:moveTo>
                      <a:pt x="335" y="0"/>
                    </a:moveTo>
                    <a:cubicBezTo>
                      <a:pt x="140" y="0"/>
                      <a:pt x="1" y="140"/>
                      <a:pt x="1" y="335"/>
                    </a:cubicBezTo>
                    <a:cubicBezTo>
                      <a:pt x="1" y="502"/>
                      <a:pt x="140" y="642"/>
                      <a:pt x="335" y="642"/>
                    </a:cubicBezTo>
                    <a:cubicBezTo>
                      <a:pt x="503" y="642"/>
                      <a:pt x="642" y="502"/>
                      <a:pt x="642" y="335"/>
                    </a:cubicBezTo>
                    <a:cubicBezTo>
                      <a:pt x="642" y="140"/>
                      <a:pt x="503" y="0"/>
                      <a:pt x="3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60"/>
              <p:cNvSpPr/>
              <p:nvPr/>
            </p:nvSpPr>
            <p:spPr>
              <a:xfrm>
                <a:off x="1192850" y="3050525"/>
                <a:ext cx="15350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642" extrusionOk="0">
                    <a:moveTo>
                      <a:pt x="307" y="0"/>
                    </a:moveTo>
                    <a:cubicBezTo>
                      <a:pt x="140" y="0"/>
                      <a:pt x="0" y="140"/>
                      <a:pt x="0" y="335"/>
                    </a:cubicBezTo>
                    <a:cubicBezTo>
                      <a:pt x="0" y="502"/>
                      <a:pt x="140" y="642"/>
                      <a:pt x="307" y="642"/>
                    </a:cubicBezTo>
                    <a:cubicBezTo>
                      <a:pt x="474" y="642"/>
                      <a:pt x="613" y="502"/>
                      <a:pt x="613" y="335"/>
                    </a:cubicBezTo>
                    <a:cubicBezTo>
                      <a:pt x="613" y="140"/>
                      <a:pt x="474" y="0"/>
                      <a:pt x="3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60"/>
              <p:cNvSpPr/>
              <p:nvPr/>
            </p:nvSpPr>
            <p:spPr>
              <a:xfrm>
                <a:off x="1044400" y="2917425"/>
                <a:ext cx="248125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11262" extrusionOk="0">
                    <a:moveTo>
                      <a:pt x="7332" y="669"/>
                    </a:moveTo>
                    <a:cubicBezTo>
                      <a:pt x="7499" y="669"/>
                      <a:pt x="7639" y="809"/>
                      <a:pt x="7639" y="976"/>
                    </a:cubicBezTo>
                    <a:lnTo>
                      <a:pt x="7639" y="2816"/>
                    </a:lnTo>
                    <a:lnTo>
                      <a:pt x="6886" y="2063"/>
                    </a:lnTo>
                    <a:cubicBezTo>
                      <a:pt x="6823" y="2000"/>
                      <a:pt x="6743" y="1964"/>
                      <a:pt x="6660" y="1964"/>
                    </a:cubicBezTo>
                    <a:cubicBezTo>
                      <a:pt x="6595" y="1964"/>
                      <a:pt x="6529" y="1986"/>
                      <a:pt x="6468" y="2035"/>
                    </a:cubicBezTo>
                    <a:cubicBezTo>
                      <a:pt x="5924" y="2398"/>
                      <a:pt x="5297" y="2579"/>
                      <a:pt x="4670" y="2579"/>
                    </a:cubicBezTo>
                    <a:cubicBezTo>
                      <a:pt x="4043" y="2579"/>
                      <a:pt x="3415" y="2398"/>
                      <a:pt x="2872" y="2035"/>
                    </a:cubicBezTo>
                    <a:cubicBezTo>
                      <a:pt x="2811" y="1986"/>
                      <a:pt x="2744" y="1964"/>
                      <a:pt x="2680" y="1964"/>
                    </a:cubicBezTo>
                    <a:cubicBezTo>
                      <a:pt x="2597" y="1964"/>
                      <a:pt x="2516" y="2000"/>
                      <a:pt x="2454" y="2063"/>
                    </a:cubicBezTo>
                    <a:lnTo>
                      <a:pt x="1701" y="2816"/>
                    </a:lnTo>
                    <a:lnTo>
                      <a:pt x="1701" y="976"/>
                    </a:lnTo>
                    <a:cubicBezTo>
                      <a:pt x="1980" y="809"/>
                      <a:pt x="2147" y="669"/>
                      <a:pt x="2314" y="669"/>
                    </a:cubicBezTo>
                    <a:cubicBezTo>
                      <a:pt x="2482" y="669"/>
                      <a:pt x="2621" y="809"/>
                      <a:pt x="2621" y="976"/>
                    </a:cubicBezTo>
                    <a:cubicBezTo>
                      <a:pt x="2621" y="1143"/>
                      <a:pt x="2760" y="1283"/>
                      <a:pt x="2956" y="1283"/>
                    </a:cubicBezTo>
                    <a:cubicBezTo>
                      <a:pt x="3123" y="1283"/>
                      <a:pt x="3262" y="1143"/>
                      <a:pt x="3262" y="976"/>
                    </a:cubicBezTo>
                    <a:cubicBezTo>
                      <a:pt x="3262" y="809"/>
                      <a:pt x="3402" y="669"/>
                      <a:pt x="3569" y="669"/>
                    </a:cubicBezTo>
                    <a:cubicBezTo>
                      <a:pt x="3736" y="669"/>
                      <a:pt x="3875" y="809"/>
                      <a:pt x="3875" y="976"/>
                    </a:cubicBezTo>
                    <a:cubicBezTo>
                      <a:pt x="3875" y="1143"/>
                      <a:pt x="4015" y="1283"/>
                      <a:pt x="4210" y="1283"/>
                    </a:cubicBezTo>
                    <a:cubicBezTo>
                      <a:pt x="4377" y="1283"/>
                      <a:pt x="4517" y="1143"/>
                      <a:pt x="4517" y="976"/>
                    </a:cubicBezTo>
                    <a:cubicBezTo>
                      <a:pt x="4517" y="809"/>
                      <a:pt x="4656" y="669"/>
                      <a:pt x="4823" y="669"/>
                    </a:cubicBezTo>
                    <a:cubicBezTo>
                      <a:pt x="4990" y="669"/>
                      <a:pt x="5130" y="809"/>
                      <a:pt x="5130" y="976"/>
                    </a:cubicBezTo>
                    <a:cubicBezTo>
                      <a:pt x="5130" y="1143"/>
                      <a:pt x="5269" y="1283"/>
                      <a:pt x="5464" y="1283"/>
                    </a:cubicBezTo>
                    <a:cubicBezTo>
                      <a:pt x="5632" y="1283"/>
                      <a:pt x="5771" y="1143"/>
                      <a:pt x="5771" y="976"/>
                    </a:cubicBezTo>
                    <a:cubicBezTo>
                      <a:pt x="5771" y="809"/>
                      <a:pt x="5910" y="669"/>
                      <a:pt x="6078" y="669"/>
                    </a:cubicBezTo>
                    <a:cubicBezTo>
                      <a:pt x="6245" y="669"/>
                      <a:pt x="6384" y="809"/>
                      <a:pt x="6384" y="976"/>
                    </a:cubicBezTo>
                    <a:cubicBezTo>
                      <a:pt x="6384" y="1143"/>
                      <a:pt x="6524" y="1283"/>
                      <a:pt x="6719" y="1283"/>
                    </a:cubicBezTo>
                    <a:cubicBezTo>
                      <a:pt x="6886" y="1283"/>
                      <a:pt x="7025" y="1143"/>
                      <a:pt x="7025" y="976"/>
                    </a:cubicBezTo>
                    <a:cubicBezTo>
                      <a:pt x="7025" y="809"/>
                      <a:pt x="7165" y="669"/>
                      <a:pt x="7332" y="669"/>
                    </a:cubicBezTo>
                    <a:close/>
                    <a:moveTo>
                      <a:pt x="1311" y="5297"/>
                    </a:moveTo>
                    <a:lnTo>
                      <a:pt x="1311" y="6635"/>
                    </a:lnTo>
                    <a:cubicBezTo>
                      <a:pt x="949" y="6635"/>
                      <a:pt x="642" y="6356"/>
                      <a:pt x="642" y="5966"/>
                    </a:cubicBezTo>
                    <a:cubicBezTo>
                      <a:pt x="642" y="5603"/>
                      <a:pt x="921" y="5297"/>
                      <a:pt x="1311" y="5297"/>
                    </a:cubicBezTo>
                    <a:close/>
                    <a:moveTo>
                      <a:pt x="8586" y="5297"/>
                    </a:moveTo>
                    <a:cubicBezTo>
                      <a:pt x="8949" y="5297"/>
                      <a:pt x="9255" y="5575"/>
                      <a:pt x="9255" y="5966"/>
                    </a:cubicBezTo>
                    <a:cubicBezTo>
                      <a:pt x="9255" y="6356"/>
                      <a:pt x="8949" y="6635"/>
                      <a:pt x="8586" y="6635"/>
                    </a:cubicBezTo>
                    <a:lnTo>
                      <a:pt x="8586" y="5297"/>
                    </a:lnTo>
                    <a:close/>
                    <a:moveTo>
                      <a:pt x="6914" y="2732"/>
                    </a:moveTo>
                    <a:lnTo>
                      <a:pt x="7973" y="3763"/>
                    </a:lnTo>
                    <a:cubicBezTo>
                      <a:pt x="7917" y="4265"/>
                      <a:pt x="7917" y="7248"/>
                      <a:pt x="7917" y="7638"/>
                    </a:cubicBezTo>
                    <a:cubicBezTo>
                      <a:pt x="7917" y="9255"/>
                      <a:pt x="6607" y="10593"/>
                      <a:pt x="4963" y="10593"/>
                    </a:cubicBezTo>
                    <a:cubicBezTo>
                      <a:pt x="3318" y="10593"/>
                      <a:pt x="2008" y="9255"/>
                      <a:pt x="2008" y="7638"/>
                    </a:cubicBezTo>
                    <a:lnTo>
                      <a:pt x="2008" y="3763"/>
                    </a:lnTo>
                    <a:lnTo>
                      <a:pt x="3039" y="2732"/>
                    </a:lnTo>
                    <a:cubicBezTo>
                      <a:pt x="3638" y="3080"/>
                      <a:pt x="4301" y="3255"/>
                      <a:pt x="4966" y="3255"/>
                    </a:cubicBezTo>
                    <a:cubicBezTo>
                      <a:pt x="5632" y="3255"/>
                      <a:pt x="6301" y="3080"/>
                      <a:pt x="6914" y="2732"/>
                    </a:cubicBezTo>
                    <a:close/>
                    <a:moveTo>
                      <a:pt x="2314" y="0"/>
                    </a:moveTo>
                    <a:cubicBezTo>
                      <a:pt x="1757" y="0"/>
                      <a:pt x="1339" y="446"/>
                      <a:pt x="1339" y="976"/>
                    </a:cubicBezTo>
                    <a:lnTo>
                      <a:pt x="1339" y="4628"/>
                    </a:lnTo>
                    <a:cubicBezTo>
                      <a:pt x="614" y="4628"/>
                      <a:pt x="1" y="5241"/>
                      <a:pt x="1" y="5966"/>
                    </a:cubicBezTo>
                    <a:cubicBezTo>
                      <a:pt x="1" y="6690"/>
                      <a:pt x="614" y="7276"/>
                      <a:pt x="1339" y="7276"/>
                    </a:cubicBezTo>
                    <a:lnTo>
                      <a:pt x="1339" y="7638"/>
                    </a:lnTo>
                    <a:cubicBezTo>
                      <a:pt x="1339" y="9617"/>
                      <a:pt x="2983" y="11262"/>
                      <a:pt x="4963" y="11262"/>
                    </a:cubicBezTo>
                    <a:cubicBezTo>
                      <a:pt x="6942" y="11262"/>
                      <a:pt x="8586" y="9617"/>
                      <a:pt x="8586" y="7638"/>
                    </a:cubicBezTo>
                    <a:lnTo>
                      <a:pt x="8586" y="7276"/>
                    </a:lnTo>
                    <a:cubicBezTo>
                      <a:pt x="9311" y="7276"/>
                      <a:pt x="9896" y="6690"/>
                      <a:pt x="9896" y="5966"/>
                    </a:cubicBezTo>
                    <a:cubicBezTo>
                      <a:pt x="9924" y="5241"/>
                      <a:pt x="9311" y="4628"/>
                      <a:pt x="8586" y="4628"/>
                    </a:cubicBezTo>
                    <a:lnTo>
                      <a:pt x="8586" y="976"/>
                    </a:lnTo>
                    <a:cubicBezTo>
                      <a:pt x="8586" y="418"/>
                      <a:pt x="8140" y="0"/>
                      <a:pt x="7611" y="0"/>
                    </a:cubicBezTo>
                    <a:cubicBezTo>
                      <a:pt x="7360" y="0"/>
                      <a:pt x="7137" y="112"/>
                      <a:pt x="6942" y="251"/>
                    </a:cubicBezTo>
                    <a:cubicBezTo>
                      <a:pt x="6774" y="56"/>
                      <a:pt x="6524" y="0"/>
                      <a:pt x="6301" y="0"/>
                    </a:cubicBezTo>
                    <a:cubicBezTo>
                      <a:pt x="6050" y="0"/>
                      <a:pt x="5799" y="112"/>
                      <a:pt x="5632" y="251"/>
                    </a:cubicBezTo>
                    <a:cubicBezTo>
                      <a:pt x="5436" y="56"/>
                      <a:pt x="5213" y="0"/>
                      <a:pt x="4963" y="0"/>
                    </a:cubicBezTo>
                    <a:cubicBezTo>
                      <a:pt x="4712" y="0"/>
                      <a:pt x="4461" y="112"/>
                      <a:pt x="4294" y="251"/>
                    </a:cubicBezTo>
                    <a:cubicBezTo>
                      <a:pt x="4126" y="56"/>
                      <a:pt x="3875" y="0"/>
                      <a:pt x="3625" y="0"/>
                    </a:cubicBezTo>
                    <a:cubicBezTo>
                      <a:pt x="3402" y="0"/>
                      <a:pt x="3151" y="112"/>
                      <a:pt x="2983" y="251"/>
                    </a:cubicBezTo>
                    <a:cubicBezTo>
                      <a:pt x="2788" y="56"/>
                      <a:pt x="2565" y="0"/>
                      <a:pt x="23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60"/>
              <p:cNvSpPr/>
              <p:nvPr/>
            </p:nvSpPr>
            <p:spPr>
              <a:xfrm>
                <a:off x="1086125" y="2932961"/>
                <a:ext cx="11427" cy="58241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548" extrusionOk="0">
                    <a:moveTo>
                      <a:pt x="500" y="2238"/>
                    </a:moveTo>
                    <a:lnTo>
                      <a:pt x="500" y="0"/>
                    </a:lnTo>
                    <a:lnTo>
                      <a:pt x="72" y="214"/>
                    </a:lnTo>
                    <a:lnTo>
                      <a:pt x="0" y="1547"/>
                    </a:lnTo>
                    <a:lnTo>
                      <a:pt x="0" y="25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4" name="Google Shape;1664;p60"/>
              <p:cNvSpPr/>
              <p:nvPr/>
            </p:nvSpPr>
            <p:spPr>
              <a:xfrm>
                <a:off x="1090922" y="2925900"/>
                <a:ext cx="29209" cy="38629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690" extrusionOk="0">
                    <a:moveTo>
                      <a:pt x="288" y="737"/>
                    </a:moveTo>
                    <a:cubicBezTo>
                      <a:pt x="296" y="689"/>
                      <a:pt x="288" y="519"/>
                      <a:pt x="336" y="451"/>
                    </a:cubicBezTo>
                    <a:cubicBezTo>
                      <a:pt x="384" y="384"/>
                      <a:pt x="471" y="340"/>
                      <a:pt x="574" y="332"/>
                    </a:cubicBezTo>
                    <a:cubicBezTo>
                      <a:pt x="677" y="324"/>
                      <a:pt x="840" y="412"/>
                      <a:pt x="955" y="404"/>
                    </a:cubicBezTo>
                    <a:cubicBezTo>
                      <a:pt x="1070" y="396"/>
                      <a:pt x="1320" y="349"/>
                      <a:pt x="1264" y="285"/>
                    </a:cubicBezTo>
                    <a:cubicBezTo>
                      <a:pt x="1208" y="222"/>
                      <a:pt x="816" y="51"/>
                      <a:pt x="621" y="23"/>
                    </a:cubicBezTo>
                    <a:cubicBezTo>
                      <a:pt x="427" y="-5"/>
                      <a:pt x="200" y="-13"/>
                      <a:pt x="97" y="118"/>
                    </a:cubicBezTo>
                    <a:cubicBezTo>
                      <a:pt x="-6" y="249"/>
                      <a:pt x="2" y="547"/>
                      <a:pt x="2" y="809"/>
                    </a:cubicBezTo>
                    <a:cubicBezTo>
                      <a:pt x="2" y="1071"/>
                      <a:pt x="81" y="1543"/>
                      <a:pt x="97" y="169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5" name="Google Shape;1665;p60"/>
              <p:cNvSpPr/>
              <p:nvPr/>
            </p:nvSpPr>
            <p:spPr>
              <a:xfrm>
                <a:off x="1222775" y="2966925"/>
                <a:ext cx="28574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1453" extrusionOk="0">
                    <a:moveTo>
                      <a:pt x="0" y="0"/>
                    </a:moveTo>
                    <a:lnTo>
                      <a:pt x="1048" y="1072"/>
                    </a:lnTo>
                    <a:lnTo>
                      <a:pt x="905" y="1453"/>
                    </a:lnTo>
                    <a:lnTo>
                      <a:pt x="0" y="66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6" name="Google Shape;1666;p60"/>
              <p:cNvSpPr/>
              <p:nvPr/>
            </p:nvSpPr>
            <p:spPr>
              <a:xfrm>
                <a:off x="1205975" y="2965750"/>
                <a:ext cx="21000" cy="162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60"/>
              <p:cNvSpPr/>
              <p:nvPr/>
            </p:nvSpPr>
            <p:spPr>
              <a:xfrm>
                <a:off x="1082225" y="2937250"/>
                <a:ext cx="11400" cy="264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61"/>
          <p:cNvSpPr txBox="1">
            <a:spLocks noGrp="1"/>
          </p:cNvSpPr>
          <p:nvPr>
            <p:ph type="subTitle" idx="2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/>
              <a:t>Does anyone have any questions?</a:t>
            </a:r>
            <a:endParaRPr b="0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br>
              <a:rPr lang="es-ES" b="0"/>
            </a:br>
            <a:r>
              <a:rPr lang="es-ES"/>
              <a:t>addyouremail@freepik.com </a:t>
            </a:r>
            <a:br>
              <a:rPr lang="es-ES"/>
            </a:br>
            <a:r>
              <a:rPr lang="es-ES"/>
              <a:t>+91  620 421 838 </a:t>
            </a:r>
            <a:br>
              <a:rPr lang="es-ES"/>
            </a:br>
            <a:r>
              <a:rPr lang="es-ES"/>
              <a:t>yourcompany.com</a:t>
            </a:r>
            <a:endParaRPr b="0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br>
              <a:rPr lang="es-ES"/>
            </a:br>
            <a:endParaRPr/>
          </a:p>
        </p:txBody>
      </p:sp>
      <p:sp>
        <p:nvSpPr>
          <p:cNvPr id="1673" name="Google Shape;1673;p61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THANKS!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62"/>
          <p:cNvSpPr txBox="1">
            <a:spLocks noGrp="1"/>
          </p:cNvSpPr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CREDITS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79" name="Google Shape;1679;p62"/>
          <p:cNvSpPr txBox="1"/>
          <p:nvPr/>
        </p:nvSpPr>
        <p:spPr>
          <a:xfrm>
            <a:off x="906900" y="1474475"/>
            <a:ext cx="3670500" cy="21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This is where you give credit to the ones who are part of this project.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Did you like the resources on this template? Get them for free at our other websites.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Presentation template by </a:t>
            </a:r>
            <a:r>
              <a:rPr lang="es-ES" sz="1000" u="sng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Icons by </a:t>
            </a:r>
            <a:r>
              <a:rPr lang="es-ES" sz="1000" u="sng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Infographics by </a:t>
            </a:r>
            <a:r>
              <a:rPr lang="es-ES" sz="1000" u="sng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Images created by </a:t>
            </a:r>
            <a:r>
              <a:rPr lang="es-ES" sz="1000" u="sng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s-ES" sz="1000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 and </a:t>
            </a:r>
            <a:r>
              <a:rPr lang="es-ES" sz="1000" u="sng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rawpixel</a:t>
            </a:r>
            <a:r>
              <a:rPr lang="es-ES" sz="1000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 -Freepik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Author introduction slide photo created by Freepik</a:t>
            </a:r>
            <a:endParaRPr sz="100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Text &amp; Image slide photo created by Freepik.com</a:t>
            </a:r>
            <a:endParaRPr sz="1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p63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s-ES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5" name="Google Shape;1685;p63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s-ES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s-ES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s-ES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6" name="Google Shape;1686;p63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s-ES" sz="900">
                <a:solidFill>
                  <a:srgbClr val="FFFFFF"/>
                </a:solidFill>
              </a:rPr>
              <a:t>read </a:t>
            </a:r>
            <a:r>
              <a:rPr lang="es-ES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s-ES" sz="1200">
                <a:solidFill>
                  <a:srgbClr val="FFFFFF"/>
                </a:solidFill>
              </a:rPr>
              <a:t> </a:t>
            </a:r>
            <a:r>
              <a:rPr lang="es-ES" sz="1000">
                <a:solidFill>
                  <a:srgbClr val="FFFFFF"/>
                </a:solidFill>
              </a:rPr>
              <a:t>and</a:t>
            </a:r>
            <a:r>
              <a:rPr lang="es-ES" sz="1200">
                <a:solidFill>
                  <a:srgbClr val="FFFFFF"/>
                </a:solidFill>
              </a:rPr>
              <a:t> </a:t>
            </a:r>
            <a:r>
              <a:rPr lang="es-ES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64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2" name="Google Shape;1692;p64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s-ES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s-ES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3" name="Google Shape;1693;p64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s-ES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s-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s-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p6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699" name="Google Shape;1699;p65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00" name="Google Shape;1700;p65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rgbClr val="FFFFFF"/>
                </a:solidFill>
              </a:rPr>
              <a:t>Squada One</a:t>
            </a:r>
            <a:br>
              <a:rPr lang="es-ES" b="1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https://fonts.google.com/specimen/Squada+One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rgbClr val="FFFFFF"/>
                </a:solidFill>
              </a:rPr>
              <a:t>Roboto Slab</a:t>
            </a:r>
            <a:br>
              <a:rPr lang="es-ES" b="1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https://fonts.google.com/specimen/Roboto+Slab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1701" name="Google Shape;1701;p65"/>
          <p:cNvGrpSpPr/>
          <p:nvPr/>
        </p:nvGrpSpPr>
        <p:grpSpPr>
          <a:xfrm>
            <a:off x="3171142" y="3550967"/>
            <a:ext cx="2801720" cy="724880"/>
            <a:chOff x="2867439" y="4734623"/>
            <a:chExt cx="3735627" cy="966507"/>
          </a:xfrm>
        </p:grpSpPr>
        <p:grpSp>
          <p:nvGrpSpPr>
            <p:cNvPr id="1702" name="Google Shape;1702;p65"/>
            <p:cNvGrpSpPr/>
            <p:nvPr/>
          </p:nvGrpSpPr>
          <p:grpSpPr>
            <a:xfrm>
              <a:off x="4228166" y="4734623"/>
              <a:ext cx="1014179" cy="966507"/>
              <a:chOff x="2072503" y="3521476"/>
              <a:chExt cx="791400" cy="754200"/>
            </a:xfrm>
          </p:grpSpPr>
          <p:sp>
            <p:nvSpPr>
              <p:cNvPr id="1703" name="Google Shape;1703;p65"/>
              <p:cNvSpPr/>
              <p:nvPr/>
            </p:nvSpPr>
            <p:spPr>
              <a:xfrm>
                <a:off x="207250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110F16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704" name="Google Shape;1704;p65"/>
              <p:cNvSpPr txBox="1"/>
              <p:nvPr/>
            </p:nvSpPr>
            <p:spPr>
              <a:xfrm>
                <a:off x="207250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chemeClr val="lt1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#110f16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1705" name="Google Shape;1705;p65"/>
            <p:cNvGrpSpPr/>
            <p:nvPr/>
          </p:nvGrpSpPr>
          <p:grpSpPr>
            <a:xfrm>
              <a:off x="2867439" y="4734623"/>
              <a:ext cx="1014179" cy="966507"/>
              <a:chOff x="3134343" y="3521476"/>
              <a:chExt cx="791400" cy="754200"/>
            </a:xfrm>
          </p:grpSpPr>
          <p:sp>
            <p:nvSpPr>
              <p:cNvPr id="1706" name="Google Shape;1706;p65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0C2E3A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65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#0c2e3a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1708" name="Google Shape;1708;p65"/>
            <p:cNvGrpSpPr/>
            <p:nvPr/>
          </p:nvGrpSpPr>
          <p:grpSpPr>
            <a:xfrm>
              <a:off x="5588880" y="4734623"/>
              <a:ext cx="1014186" cy="966507"/>
              <a:chOff x="4196177" y="3521476"/>
              <a:chExt cx="791405" cy="754200"/>
            </a:xfrm>
          </p:grpSpPr>
          <p:sp>
            <p:nvSpPr>
              <p:cNvPr id="1709" name="Google Shape;1709;p65"/>
              <p:cNvSpPr/>
              <p:nvPr/>
            </p:nvSpPr>
            <p:spPr>
              <a:xfrm>
                <a:off x="4196177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710" name="Google Shape;1710;p65"/>
              <p:cNvSpPr txBox="1"/>
              <p:nvPr/>
            </p:nvSpPr>
            <p:spPr>
              <a:xfrm>
                <a:off x="419618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242637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#ffffff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6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716" name="Google Shape;1716;p66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-ES">
                <a:solidFill>
                  <a:srgbClr val="FFFFFF"/>
                </a:solidFill>
              </a:rPr>
              <a:t>on </a:t>
            </a: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717" name="Google Shape;1717;p66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1718" name="Google Shape;1718;p66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66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66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66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66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66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66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66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66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66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66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66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66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1" name="Google Shape;1731;p66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1732" name="Google Shape;1732;p66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66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4" name="Google Shape;1734;p66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1735" name="Google Shape;1735;p66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66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66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66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66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1740" name="Google Shape;1740;p66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66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" name="Google Shape;1742;p66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1743" name="Google Shape;1743;p66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66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66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6" name="Google Shape;1746;p66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1747" name="Google Shape;1747;p66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66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66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66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1751" name="Google Shape;1751;p66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66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3" name="Google Shape;1753;p66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1754" name="Google Shape;1754;p66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66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66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66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" name="Google Shape;1758;p66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1759" name="Google Shape;1759;p66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66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6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66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66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1764" name="Google Shape;1764;p66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66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66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66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66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9" name="Google Shape;1769;p66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1770" name="Google Shape;1770;p66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66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6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66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66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66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66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66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66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66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66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66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66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66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66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66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66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6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66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66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66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66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66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1793" name="Google Shape;1793;p66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66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66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6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6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6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6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6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6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6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6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6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6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6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6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6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6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6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6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6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6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6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6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6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6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6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6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6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6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6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6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6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6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6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6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6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6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6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6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6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6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6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6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6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6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6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6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6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6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6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6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6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6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6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6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6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6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6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6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" name="Google Shape;1852;p66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853" name="Google Shape;1853;p66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6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6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6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6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6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6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6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6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6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6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6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5" name="Google Shape;1865;p66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866" name="Google Shape;1866;p66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6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6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6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6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6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6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6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6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6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6" name="Google Shape;1876;p66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877" name="Google Shape;1877;p66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6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6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6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" name="Google Shape;1881;p66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882" name="Google Shape;1882;p66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6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6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66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886" name="Google Shape;1886;p66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6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6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6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6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6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2" name="Google Shape;1892;p66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893" name="Google Shape;1893;p66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6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6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6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6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6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6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0" name="Google Shape;1900;p66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901" name="Google Shape;1901;p66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6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6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6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66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6" name="Google Shape;1906;p66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907" name="Google Shape;1907;p66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6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6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6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6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6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66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66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6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6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7" name="Google Shape;1917;p66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66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66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66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1" name="Google Shape;1921;p66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922" name="Google Shape;1922;p66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6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4" name="Google Shape;1924;p66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925" name="Google Shape;1925;p66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6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7" name="Google Shape;1927;p66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928" name="Google Shape;1928;p66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6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0" name="Google Shape;1930;p66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931" name="Google Shape;1931;p66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6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3" name="Google Shape;1933;p66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934" name="Google Shape;1934;p66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6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6" name="Google Shape;1936;p66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937" name="Google Shape;1937;p66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6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9" name="Google Shape;1939;p66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940" name="Google Shape;1940;p66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6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" name="Google Shape;1942;p66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943" name="Google Shape;1943;p66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6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6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" name="Google Shape;1946;p66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947" name="Google Shape;1947;p66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6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6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0" name="Google Shape;1950;p66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951" name="Google Shape;1951;p66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66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6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" name="Google Shape;1954;p66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955" name="Google Shape;1955;p66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6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6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8" name="Google Shape;1958;p66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959" name="Google Shape;1959;p66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66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66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2" name="Google Shape;1962;p66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963" name="Google Shape;1963;p66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66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66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" name="Google Shape;1966;p66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967" name="Google Shape;1967;p66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66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9" name="Google Shape;1969;p66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0" name="Google Shape;1970;p66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66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2" name="Google Shape;1972;p66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3" name="Google Shape;1973;p66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4" name="Google Shape;1974;p66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5" name="Google Shape;1975;p66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6" name="Google Shape;1976;p66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7" name="Google Shape;1977;p66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66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9" name="Google Shape;1979;p66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0" name="Google Shape;1980;p66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981" name="Google Shape;1981;p66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6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3" name="Google Shape;1983;p66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66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985" name="Google Shape;1985;p66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6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" name="Google Shape;1987;p66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988" name="Google Shape;1988;p66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6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0" name="Google Shape;1990;p66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1" name="Google Shape;1991;p66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2" name="Google Shape;1992;p66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3" name="Google Shape;1993;p66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994" name="Google Shape;1994;p66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6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6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6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6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6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6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6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6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3" name="Google Shape;2003;p66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2004" name="Google Shape;2004;p66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6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6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6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6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6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6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6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6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6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6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6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6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6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6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6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0" name="Google Shape;2020;p66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2021" name="Google Shape;2021;p66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6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3" name="Google Shape;2023;p66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2024" name="Google Shape;2024;p66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6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6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6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6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6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6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6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6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6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6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6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6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6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6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6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6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6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6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6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4" name="Google Shape;2044;p66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2045" name="Google Shape;2045;p66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6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6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6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6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6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6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6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6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6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6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6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6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6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6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6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6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6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6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6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6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6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6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6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6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6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6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6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6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6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6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6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6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6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6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6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6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6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6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6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6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6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6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6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6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6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6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6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6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6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6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6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6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6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6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6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6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6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6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6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6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6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6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6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6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6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6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6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6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6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6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6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6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6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6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6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6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6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3" name="Google Shape;2123;p66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4" name="Google Shape;2124;p66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5" name="Google Shape;2125;p66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6" name="Google Shape;2126;p66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7" name="Google Shape;2127;p66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8" name="Google Shape;2128;p66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66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66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2131;p66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66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3" name="Google Shape;2133;p66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4" name="Google Shape;2134;p66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5" name="Google Shape;2135;p66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6" name="Google Shape;2136;p66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7" name="Google Shape;2137;p66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8" name="Google Shape;2138;p66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9" name="Google Shape;2139;p66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0" name="Google Shape;2140;p66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1" name="Google Shape;2141;p66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2" name="Google Shape;2142;p66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3" name="Google Shape;2143;p66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66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66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6" name="Google Shape;2146;p66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2147" name="Google Shape;2147;p66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6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6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6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6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6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6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6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6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6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6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6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6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6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6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6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6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6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6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6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6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6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6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6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6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6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6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6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6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6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6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6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6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6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6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6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6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6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6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6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6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6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6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6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6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6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6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6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6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6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6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6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6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6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6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6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6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6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6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6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6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6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6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6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6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6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6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6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6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6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6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6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6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6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6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6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6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6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6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6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6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6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6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6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6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6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6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6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6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6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6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6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6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6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6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6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6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6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6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6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6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6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6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6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6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6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6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6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6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6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6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6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6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6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6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6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6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6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6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6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6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6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6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6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6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6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6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6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6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6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6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6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6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6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6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6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6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6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6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6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6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6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6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6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6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6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6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6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6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6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6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6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6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6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6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6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6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6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6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6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6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6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6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6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6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6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6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6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6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6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6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6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6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6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6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6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6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6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6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6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1" name="Google Shape;2331;p67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2332" name="Google Shape;2332;p67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7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7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5" name="Google Shape;2335;p67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2336" name="Google Shape;2336;p67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7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8" name="Google Shape;2338;p67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2339" name="Google Shape;2339;p67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7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1" name="Google Shape;2341;p67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2342" name="Google Shape;2342;p67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7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4" name="Google Shape;2344;p67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2345" name="Google Shape;2345;p67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6" name="Google Shape;2346;p67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2347" name="Google Shape;2347;p67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67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67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50" name="Google Shape;2350;p67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2351" name="Google Shape;2351;p67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2" name="Google Shape;2352;p67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2353" name="Google Shape;2353;p67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67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55" name="Google Shape;2355;p67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2356" name="Google Shape;2356;p67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7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8" name="Google Shape;2358;p67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2359" name="Google Shape;2359;p67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2360" name="Google Shape;2360;p67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1" name="Google Shape;2361;p67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2362" name="Google Shape;2362;p67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3" name="Google Shape;2363;p67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364" name="Google Shape;2364;p67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5" name="Google Shape;2365;p67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2366" name="Google Shape;2366;p67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7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7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7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70" name="Google Shape;2370;p67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2371" name="Google Shape;2371;p67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67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67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67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75" name="Google Shape;2375;p67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2376" name="Google Shape;2376;p67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2377" name="Google Shape;2377;p67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2378" name="Google Shape;2378;p67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9" name="Google Shape;2379;p67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80" name="Google Shape;2380;p67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2381" name="Google Shape;2381;p67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82" name="Google Shape;2382;p67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2383" name="Google Shape;2383;p67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84" name="Google Shape;2384;p67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385" name="Google Shape;2385;p67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2386" name="Google Shape;2386;p67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67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88" name="Google Shape;2388;p67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2389" name="Google Shape;2389;p67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2390" name="Google Shape;2390;p67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391" name="Google Shape;2391;p67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67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2393" name="Google Shape;2393;p67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7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7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6" name="Google Shape;2396;p67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2397" name="Google Shape;2397;p67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7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7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7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1" name="Google Shape;2401;p67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2402" name="Google Shape;2402;p67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7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7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7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7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7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8" name="Google Shape;2408;p67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2409" name="Google Shape;2409;p67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7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1" name="Google Shape;2411;p67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2" name="Google Shape;2412;p67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2413" name="Google Shape;2413;p67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2414" name="Google Shape;2414;p67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67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67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7" name="Google Shape;2417;p67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2418" name="Google Shape;2418;p67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67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67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1" name="Google Shape;2421;p67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2422" name="Google Shape;2422;p67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67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67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5" name="Google Shape;2425;p67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2426" name="Google Shape;2426;p67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7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8" name="Google Shape;2428;p67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2429" name="Google Shape;2429;p67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2430" name="Google Shape;2430;p6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6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2" name="Google Shape;2432;p67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2433" name="Google Shape;2433;p6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6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5" name="Google Shape;2435;p67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2436" name="Google Shape;2436;p67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67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8" name="Google Shape;2438;p67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2439" name="Google Shape;2439;p6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6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1" name="Google Shape;2441;p67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2442" name="Google Shape;2442;p67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7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4" name="Google Shape;2444;p67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2445" name="Google Shape;2445;p67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7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7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7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7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7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7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7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7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7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5" name="Google Shape;2455;p67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2456" name="Google Shape;2456;p67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2457" name="Google Shape;2457;p67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67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459" name="Google Shape;2459;p67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2460" name="Google Shape;2460;p67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2461" name="Google Shape;2461;p67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2" name="Google Shape;2462;p67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63" name="Google Shape;2463;p67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2464" name="Google Shape;2464;p67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5" name="Google Shape;2465;p67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66" name="Google Shape;2466;p67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2467" name="Google Shape;2467;p67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8" name="Google Shape;2468;p67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69" name="Google Shape;2469;p67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2470" name="Google Shape;2470;p67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1" name="Google Shape;2471;p67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72" name="Google Shape;2472;p67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73" name="Google Shape;2473;p67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2474" name="Google Shape;2474;p67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2475" name="Google Shape;2475;p67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67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67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8" name="Google Shape;2478;p67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2479" name="Google Shape;2479;p67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67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67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2" name="Google Shape;2482;p67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2483" name="Google Shape;2483;p67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67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67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6" name="Google Shape;2486;p67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2487" name="Google Shape;2487;p67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67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67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0" name="Google Shape;2490;p67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2491" name="Google Shape;2491;p67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67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67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94" name="Google Shape;2494;p67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2495" name="Google Shape;2495;p67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7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7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7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7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7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7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7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7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7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7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7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7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7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7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7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7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2" name="Google Shape;2512;p67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13" name="Google Shape;2513;p67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2514" name="Google Shape;2514;p67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7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6" name="Google Shape;2516;p67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2517" name="Google Shape;2517;p67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7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7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7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7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7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7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7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7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7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7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8" name="Google Shape;2528;p67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2529" name="Google Shape;2529;p67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7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7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7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7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7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7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7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7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7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7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7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7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7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7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7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7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7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7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7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7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7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7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7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7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7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7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6" name="Google Shape;2556;p67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2557" name="Google Shape;2557;p67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58" name="Google Shape;2558;p67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59" name="Google Shape;2559;p67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7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61" name="Google Shape;2561;p67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7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7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64" name="Google Shape;2564;p67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65" name="Google Shape;2565;p67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66" name="Google Shape;2566;p67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7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7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7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7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71" name="Google Shape;2571;p67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7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7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7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7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7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77" name="Google Shape;2577;p67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7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7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7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7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7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7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7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7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7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7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7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7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7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7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7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7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7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7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7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7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7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7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7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7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7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7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7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7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7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7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7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7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7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7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2" name="Google Shape;2612;p67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2613" name="Google Shape;2613;p67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4" name="Google Shape;2614;p67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2615" name="Google Shape;2615;p67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67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67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67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9" name="Google Shape;2619;p67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2620" name="Google Shape;2620;p67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67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67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67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24" name="Google Shape;2624;p67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2625" name="Google Shape;2625;p67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7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7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7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9" name="Google Shape;2629;p67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2630" name="Google Shape;2630;p67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2631" name="Google Shape;2631;p67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67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67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67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5" name="Google Shape;2635;p67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2636" name="Google Shape;2636;p67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67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67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9" name="Google Shape;2639;p67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2640" name="Google Shape;2640;p67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641" name="Google Shape;2641;p67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67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643" name="Google Shape;2643;p67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2644" name="Google Shape;2644;p67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67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67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67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8" name="Google Shape;2648;p67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2649" name="Google Shape;2649;p67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67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67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2" name="Google Shape;2652;p67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2653" name="Google Shape;2653;p67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67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55" name="Google Shape;2655;p67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2656" name="Google Shape;2656;p67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2657" name="Google Shape;2657;p67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67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67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67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67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67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67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67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67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67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67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67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67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67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67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67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67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67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67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67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67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67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67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67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67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67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67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67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67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67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67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67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67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0" name="Google Shape;2690;p67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2691" name="Google Shape;2691;p67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67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67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67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67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67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67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98" name="Google Shape;2698;p67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2699" name="Google Shape;2699;p67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7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7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7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7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7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5" name="Google Shape;2705;p67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2706" name="Google Shape;2706;p67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7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7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7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0" name="Google Shape;2710;p67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2711" name="Google Shape;2711;p67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7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7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4" name="Google Shape;2714;p67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2715" name="Google Shape;2715;p67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2716" name="Google Shape;2716;p67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67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8" name="Google Shape;2718;p67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2719" name="Google Shape;2719;p67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67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1" name="Google Shape;2721;p67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2722" name="Google Shape;2722;p67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67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67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25" name="Google Shape;2725;p67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2726" name="Google Shape;2726;p67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2727" name="Google Shape;2727;p67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67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67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0" name="Google Shape;2730;p67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2731" name="Google Shape;2731;p67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67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67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4" name="Google Shape;2734;p67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2735" name="Google Shape;2735;p67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67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37" name="Google Shape;2737;p67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2738" name="Google Shape;2738;p67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7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7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7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7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7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7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7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7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7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7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7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7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1" name="Google Shape;2751;p67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2752" name="Google Shape;2752;p67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2753" name="Google Shape;2753;p67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67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67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56" name="Google Shape;2756;p67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2757" name="Google Shape;2757;p67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67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67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0" name="Google Shape;2760;p67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761" name="Google Shape;2761;p67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67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67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64" name="Google Shape;2764;p67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765" name="Google Shape;2765;p67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7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7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7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7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7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7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7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7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7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7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6" name="Google Shape;2776;p67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777" name="Google Shape;2777;p67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7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9" name="Google Shape;2779;p67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780" name="Google Shape;2780;p67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7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7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7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7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7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7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7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7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7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7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7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7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7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7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7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7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7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7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7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7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7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7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7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7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7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7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7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7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7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7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7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7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7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7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7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7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7" name="Google Shape;2817;p67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818" name="Google Shape;2818;p67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7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7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7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7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7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7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7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7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7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7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7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7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7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7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3" name="Google Shape;2833;p67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834" name="Google Shape;2834;p67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835" name="Google Shape;2835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7" name="Google Shape;2837;p67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838" name="Google Shape;2838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0" name="Google Shape;2840;p67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841" name="Google Shape;2841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42" name="Google Shape;2842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843" name="Google Shape;2843;p67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844" name="Google Shape;2844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45" name="Google Shape;2845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46" name="Google Shape;2846;p67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847" name="Google Shape;2847;p67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848" name="Google Shape;2848;p67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67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67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1" name="Google Shape;2851;p67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852" name="Google Shape;2852;p67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67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67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5" name="Google Shape;2855;p67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856" name="Google Shape;2856;p67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67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67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9" name="Google Shape;2859;p67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860" name="Google Shape;2860;p67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67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67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3" name="Google Shape;2863;p67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864" name="Google Shape;2864;p67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67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67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7" name="Google Shape;2867;p67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868" name="Google Shape;2868;p67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67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67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1" name="Google Shape;2871;p67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872" name="Google Shape;2872;p67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67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67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5" name="Google Shape;2875;p67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876" name="Google Shape;2876;p67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67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67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9" name="Google Shape;2879;p67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880" name="Google Shape;2880;p67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67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67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3" name="Google Shape;2883;p67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884" name="Google Shape;2884;p67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67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67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87" name="Google Shape;2887;p67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888" name="Google Shape;2888;p67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889" name="Google Shape;2889;p67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67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1" name="Google Shape;2891;p67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892" name="Google Shape;2892;p67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67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4" name="Google Shape;2894;p67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895" name="Google Shape;2895;p67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67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7" name="Google Shape;2897;p67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898" name="Google Shape;2898;p67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67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0" name="Google Shape;2900;p67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901" name="Google Shape;2901;p67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67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3" name="Google Shape;2903;p67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904" name="Google Shape;2904;p67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67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6" name="Google Shape;2906;p67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907" name="Google Shape;2907;p67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67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9" name="Google Shape;2909;p67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910" name="Google Shape;2910;p67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67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2" name="Google Shape;2912;p67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913" name="Google Shape;2913;p67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67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5" name="Google Shape;2915;p67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916" name="Google Shape;2916;p67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67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18" name="Google Shape;2918;p67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9" name="Google Shape;2919;p67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0" name="Google Shape;2920;p67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67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2" name="Google Shape;2922;p67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67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67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5" name="Google Shape;2925;p67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67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7" name="Google Shape;2927;p67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8" name="Google Shape;2928;p67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9" name="Google Shape;2929;p67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0" name="Google Shape;2930;p67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1" name="Google Shape;2931;p67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2" name="Google Shape;2932;p67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3" name="Google Shape;2933;p67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4" name="Google Shape;2934;p67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5" name="Google Shape;2935;p67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67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7" name="Google Shape;2937;p67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2938;p67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9" name="Google Shape;2939;p67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0" name="Google Shape;2940;p67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1" name="Google Shape;2941;p67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2" name="Google Shape;2942;p67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3" name="Google Shape;2943;p67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4" name="Google Shape;2944;p67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67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2946;p67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67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2948;p67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2949;p67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0" name="Google Shape;2950;p67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1" name="Google Shape;2951;p67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2" name="Google Shape;2952;p67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3" name="Google Shape;2953;p67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954" name="Google Shape;2954;p67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7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7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7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7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7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7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7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7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7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7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7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7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7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7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7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7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7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7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7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7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7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7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7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7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7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7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7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7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7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7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7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7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7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7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7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7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7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7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7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7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7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7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7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7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7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7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7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7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7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7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7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7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7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7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7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7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7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7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7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7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7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7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7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7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7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7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7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7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7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7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7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7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7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7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7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7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7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7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7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7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7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7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7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7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7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7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7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7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7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7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7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7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7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7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7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7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7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7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7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7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7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7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7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7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7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7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7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7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7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7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7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7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7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7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7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7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7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7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7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7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7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7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7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7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7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7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7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7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7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7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7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7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7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7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7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7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7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7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7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7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7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7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7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7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7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7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7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7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7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7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7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7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7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7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7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7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7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7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7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7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7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7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7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7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7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7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7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7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7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7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7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7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7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7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7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7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7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7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7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7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7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7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7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7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7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7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7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7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7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7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7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7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7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7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7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7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7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7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7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7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7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7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7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7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7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7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7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7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7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7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7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7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7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7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7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7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7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7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7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7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7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7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7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7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7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7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7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7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7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7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7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7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7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7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7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7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7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7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7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7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7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7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7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7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7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7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7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7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7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7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7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7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7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7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7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7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7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7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7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7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7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7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7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7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7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7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7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7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7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7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7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7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7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7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7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7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7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7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7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7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7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7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7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7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7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7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7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7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7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7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7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7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7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7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7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7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7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7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7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7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7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7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7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7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7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7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7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7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7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7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7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7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7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7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7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7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7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7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7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7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7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7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7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7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7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7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7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7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7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7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7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7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7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7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7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7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7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7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7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7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7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7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7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7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7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7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7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7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7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7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7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7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7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7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7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7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7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7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7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7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7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7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7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7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7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7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7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7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7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7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7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7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7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7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7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7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7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7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7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7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7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7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7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7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7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7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7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7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7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7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7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7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7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7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7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7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7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7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7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7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7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7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7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7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7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7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7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7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7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7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7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7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7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7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7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7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7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7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7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7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7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7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7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7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7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7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7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7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7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7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7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7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7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7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7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7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7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7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7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7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7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7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7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7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7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7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7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7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7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7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7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7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7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7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7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7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7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7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7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7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7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7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7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7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7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7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7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7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7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7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7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7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7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7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7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7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7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7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7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7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7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7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7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7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7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7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7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7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7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7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7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7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7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7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7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7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7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7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7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7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7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7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7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7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7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7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7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7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7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7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7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7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7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7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7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7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7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7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7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7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7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7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7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7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7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7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7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7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7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7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7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7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7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7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7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7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7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7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7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7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7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7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7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7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7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7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7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7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7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7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7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7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7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7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7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7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7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7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7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7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7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7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7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7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7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7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7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7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7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7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7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7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7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7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7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7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7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7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7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7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7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7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7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7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7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7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7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7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7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7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7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7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7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7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7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7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7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7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7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7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7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7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7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7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7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7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7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7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7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7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7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7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7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7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7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7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7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7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7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7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7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7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7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7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7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7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7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7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7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7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7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7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7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7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7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7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7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7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7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7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7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7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7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7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7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7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7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7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7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7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7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7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7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7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7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7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7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7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7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7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7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7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7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7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7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7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7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7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7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7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7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7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7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7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7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7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7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7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7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7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7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7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67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67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67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67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67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67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67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67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67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67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67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67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67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67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67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67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67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67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67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67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67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67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67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67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67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67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67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67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67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67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67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67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67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67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67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67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67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67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67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67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67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67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67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67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67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67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67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67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67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67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67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67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67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67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67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67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67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67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67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67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67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67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67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67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67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67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67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67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67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67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7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7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7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67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67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7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7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7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67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67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7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7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7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7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7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7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67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67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7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7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7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7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7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7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67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67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67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67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67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67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67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67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67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67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67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67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67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67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67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67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7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67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67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67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67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67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67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67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67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67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67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67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67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67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67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67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67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67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67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67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67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67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67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67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67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67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67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67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67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67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67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67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67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67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67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67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67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67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67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67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67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67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67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67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67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67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67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67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67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67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67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67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67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67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67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67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67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67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67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67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67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67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67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67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67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67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67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67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67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67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67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67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67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67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67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67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67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67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67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67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67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67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67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67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67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67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67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67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67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67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67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67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67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67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67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67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67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67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67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67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67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67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67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67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67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67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67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67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67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67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67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67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67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67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67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67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67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67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67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67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67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67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67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67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67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67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67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67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67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67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67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67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67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67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67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67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67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67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67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67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67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67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67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67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67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67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67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67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67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67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67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67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67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67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67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67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67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67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67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67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7" name="Google Shape;3907;p67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908" name="Google Shape;3908;p67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909" name="Google Shape;3909;p67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67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11" name="Google Shape;3911;p67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67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3" name="Google Shape;3913;p67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914" name="Google Shape;3914;p67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915" name="Google Shape;3915;p6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16" name="Google Shape;3916;p6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7" name="Google Shape;3917;p67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918" name="Google Shape;3918;p6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919" name="Google Shape;3919;p6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920" name="Google Shape;3920;p6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921" name="Google Shape;3921;p6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6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6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6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6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26" name="Google Shape;3926;p67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927" name="Google Shape;3927;p6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28" name="Google Shape;3928;p6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29" name="Google Shape;3929;p67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930" name="Google Shape;3930;p6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31" name="Google Shape;3931;p6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6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6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6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6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6" name="Google Shape;3936;p67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937" name="Google Shape;3937;p6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6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39" name="Google Shape;3939;p67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940" name="Google Shape;3940;p6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6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42" name="Google Shape;3942;p6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43" name="Google Shape;3943;p67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944" name="Google Shape;3944;p6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6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46" name="Google Shape;3946;p67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947" name="Google Shape;3947;p6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48" name="Google Shape;3948;p6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49" name="Google Shape;3949;p67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950" name="Google Shape;3950;p6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951" name="Google Shape;3951;p6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952" name="Google Shape;3952;p6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6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54" name="Google Shape;3954;p67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955" name="Google Shape;3955;p6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56" name="Google Shape;3956;p6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7" name="Google Shape;3957;p67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958" name="Google Shape;3958;p6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59" name="Google Shape;3959;p6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0" name="Google Shape;3960;p67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961" name="Google Shape;3961;p6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62" name="Google Shape;3962;p6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63" name="Google Shape;3963;p67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67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67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66" name="Google Shape;3966;p67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967" name="Google Shape;3967;p6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6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6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6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6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6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6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6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6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6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6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6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6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6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6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6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83" name="Google Shape;3983;p67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67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67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67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67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67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67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67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67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67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67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67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67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67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67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67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67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67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67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67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67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67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5" name="Google Shape;4005;p67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4006" name="Google Shape;4006;p6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6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08" name="Google Shape;4008;p67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9" name="Google Shape;4009;p67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4010" name="Google Shape;4010;p6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6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6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6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14" name="Google Shape;4014;p67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67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67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67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67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67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67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21" name="Google Shape;4021;p67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4022" name="Google Shape;4022;p6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6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6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6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26" name="Google Shape;4026;p67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67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67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67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67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67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67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67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67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67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67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67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67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67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67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67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67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67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67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67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67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67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67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67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67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67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67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67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67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5" name="Google Shape;4055;p67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4056" name="Google Shape;4056;p6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6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58" name="Google Shape;4058;p67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9" name="Google Shape;4059;p67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4060" name="Google Shape;4060;p6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6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62" name="Google Shape;4062;p67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4063" name="Google Shape;4063;p6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6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65" name="Google Shape;4065;p67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67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67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67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67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67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67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67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73" name="Google Shape;4073;p67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4074" name="Google Shape;4074;p6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6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6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6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78" name="Google Shape;4078;p67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67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67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67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67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67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67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67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86" name="Google Shape;4086;p67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4087" name="Google Shape;4087;p6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6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6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6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91" name="Google Shape;4091;p67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67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67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67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67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67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67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67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67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67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67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67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67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67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67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67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67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67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67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67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67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67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67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67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67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67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67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67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67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67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67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67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67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67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67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67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67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67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67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67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67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67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33" name="Google Shape;4133;p67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4134" name="Google Shape;4134;p6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6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36" name="Google Shape;4136;p67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67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67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67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67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67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67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67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67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67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67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67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67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67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67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67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67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67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67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67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67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67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67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67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67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67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67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67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67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67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67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67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67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67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67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1" name="Google Shape;4171;p67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4172" name="Google Shape;4172;p67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4173" name="Google Shape;4173;p67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67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67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67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67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67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67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67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67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67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67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67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67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67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67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67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67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67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67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67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67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67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67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67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67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67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67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67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67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67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67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67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67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67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67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67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67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67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67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67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67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67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67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67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67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67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67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67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67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67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67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67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67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67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67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67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67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67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67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67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67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67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67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67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67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67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67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67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67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67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67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67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67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67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67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67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67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67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67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67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67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67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67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67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67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67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67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67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67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67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67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67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67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67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67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67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67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67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67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67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67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67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67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67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67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67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67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67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67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67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67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67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67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67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67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67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67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67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67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67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67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67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67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67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67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67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67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67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67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67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67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67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67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67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67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67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67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67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67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67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67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67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67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67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67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67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67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67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67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67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67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67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67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67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67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67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67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67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67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67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67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67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67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67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7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7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7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7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7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7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7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7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7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7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7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7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67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67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67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67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67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67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67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67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67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67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67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67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67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67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67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67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67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67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67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67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67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67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67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67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67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67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67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67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67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67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67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67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67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67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67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67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67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67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67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67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67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67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7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7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7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7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7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7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7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7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7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7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7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7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7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7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7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7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7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7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7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7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7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7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7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7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7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7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7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7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67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67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67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67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7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7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7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7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7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7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7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7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7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7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7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7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7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7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67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67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7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7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7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7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7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7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7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7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47" name="Google Shape;4447;p67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8" name="Google Shape;4448;p67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4449" name="Google Shape;4449;p67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7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7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7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7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7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7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7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7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67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67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67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67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7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7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7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7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7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7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7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7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7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7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7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7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7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67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67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7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7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7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7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7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7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7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7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85" name="Google Shape;4485;p67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4486" name="Google Shape;4486;p67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4487" name="Google Shape;4487;p67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67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67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67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67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67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67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67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67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67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67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67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67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67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67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67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03" name="Google Shape;4503;p67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4504" name="Google Shape;4504;p67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67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67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67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67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67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67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67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67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67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67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67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67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67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67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67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67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67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67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67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67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67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67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67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67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67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67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67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67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67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67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67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67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67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67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67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67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67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67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67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67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67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67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67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67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67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67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67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67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67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67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67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67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67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67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67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67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67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67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67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67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67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67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67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67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67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67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67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67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67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67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67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67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67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67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67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67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67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67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67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67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67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67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67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67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67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67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67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67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67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67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67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67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67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67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67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67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67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67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67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67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67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67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67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67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67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67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67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67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67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67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67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67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67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67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67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67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67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67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67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67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67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67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67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67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67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67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67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67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67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67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67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67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67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67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67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67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67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67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67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67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67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67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67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67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67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67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67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67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67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67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67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67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67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67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67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67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67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67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67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67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67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67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67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67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67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67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67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67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67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67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67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67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67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67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67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67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67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67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67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67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67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67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67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67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67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67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67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67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67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67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67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67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67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67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67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67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67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67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67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67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67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67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67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67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67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67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67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67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67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67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67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67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67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67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67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67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67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67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67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67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67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67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67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67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67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67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67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67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67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67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67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67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67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67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67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67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67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67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67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67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67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67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67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67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67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67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67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67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67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67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67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67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67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67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67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67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67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67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67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67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67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67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67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67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67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67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67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67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67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67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67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67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67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67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67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67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67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67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67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67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67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67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67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67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67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67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67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67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67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67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67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67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67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67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67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67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67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67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67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67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67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67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67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67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67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67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67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67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67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67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67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67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17" name="Google Shape;4817;p67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2" name="Google Shape;4822;p6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-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823" name="Google Shape;4823;p68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You can change the stroke and fill color; just select the icon and click on the paint bucket/pen tool.</a:t>
            </a:r>
            <a:br>
              <a:rPr lang="es-ES"/>
            </a:br>
            <a:endParaRPr/>
          </a:p>
        </p:txBody>
      </p:sp>
      <p:grpSp>
        <p:nvGrpSpPr>
          <p:cNvPr id="4824" name="Google Shape;4824;p68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4825" name="Google Shape;4825;p68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6" name="Google Shape;4826;p68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7" name="Google Shape;4827;p68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8" name="Google Shape;4828;p68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9" name="Google Shape;4829;p68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0" name="Google Shape;4830;p68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1" name="Google Shape;4831;p68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4832" name="Google Shape;4832;p68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3" name="Google Shape;4833;p68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4" name="Google Shape;4834;p68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4835" name="Google Shape;4835;p68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6" name="Google Shape;4836;p68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7" name="Google Shape;4837;p68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4838" name="Google Shape;4838;p68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9" name="Google Shape;4839;p68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40" name="Google Shape;4840;p68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4841" name="Google Shape;4841;p68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2" name="Google Shape;4842;p68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3" name="Google Shape;4843;p68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4" name="Google Shape;4844;p68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5" name="Google Shape;4845;p68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6" name="Google Shape;4846;p68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47" name="Google Shape;4847;p68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4848" name="Google Shape;4848;p68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9" name="Google Shape;4849;p68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0" name="Google Shape;4850;p68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1" name="Google Shape;4851;p68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2" name="Google Shape;4852;p68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3" name="Google Shape;4853;p68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4" name="Google Shape;4854;p68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5" name="Google Shape;4855;p68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56" name="Google Shape;4856;p68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4857" name="Google Shape;4857;p68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8" name="Google Shape;4858;p68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59" name="Google Shape;4859;p68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4860" name="Google Shape;4860;p68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1" name="Google Shape;4861;p68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62" name="Google Shape;4862;p68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4863" name="Google Shape;4863;p68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4" name="Google Shape;4864;p68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65" name="Google Shape;4865;p68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4866" name="Google Shape;4866;p68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7" name="Google Shape;4867;p68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8" name="Google Shape;4868;p68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9" name="Google Shape;4869;p68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0" name="Google Shape;4870;p68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71" name="Google Shape;4871;p68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4872" name="Google Shape;4872;p68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3" name="Google Shape;4873;p68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4" name="Google Shape;4874;p68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5" name="Google Shape;4875;p68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876" name="Google Shape;4876;p68"/>
          <p:cNvSpPr/>
          <p:nvPr/>
        </p:nvSpPr>
        <p:spPr>
          <a:xfrm>
            <a:off x="1761644" y="2213044"/>
            <a:ext cx="205485" cy="230680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877" name="Google Shape;4877;p68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4878" name="Google Shape;4878;p68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9" name="Google Shape;4879;p68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0" name="Google Shape;4880;p68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81" name="Google Shape;4881;p68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4882" name="Google Shape;4882;p68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3" name="Google Shape;4883;p68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84" name="Google Shape;4884;p68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4885" name="Google Shape;4885;p68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6" name="Google Shape;4886;p68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7" name="Google Shape;4887;p68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888" name="Google Shape;4888;p68"/>
          <p:cNvSpPr/>
          <p:nvPr/>
        </p:nvSpPr>
        <p:spPr>
          <a:xfrm>
            <a:off x="2886029" y="2220249"/>
            <a:ext cx="230680" cy="216269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889" name="Google Shape;4889;p68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4890" name="Google Shape;4890;p68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1" name="Google Shape;4891;p68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2" name="Google Shape;4892;p68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3" name="Google Shape;4893;p68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94" name="Google Shape;4894;p68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4895" name="Google Shape;4895;p68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6" name="Google Shape;4896;p68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97" name="Google Shape;4897;p68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4898" name="Google Shape;4898;p68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9" name="Google Shape;4899;p68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0" name="Google Shape;4900;p68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1" name="Google Shape;4901;p68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2" name="Google Shape;4902;p68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3" name="Google Shape;4903;p68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04" name="Google Shape;4904;p68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4905" name="Google Shape;4905;p68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6" name="Google Shape;4906;p68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7" name="Google Shape;4907;p68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8" name="Google Shape;4908;p68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9" name="Google Shape;4909;p68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0" name="Google Shape;4910;p68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1" name="Google Shape;4911;p68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12" name="Google Shape;4912;p68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4913" name="Google Shape;4913;p68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4" name="Google Shape;4914;p68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5" name="Google Shape;4915;p68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6" name="Google Shape;4916;p68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17" name="Google Shape;4917;p68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4918" name="Google Shape;4918;p68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9" name="Google Shape;4919;p68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0" name="Google Shape;4920;p68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4921" name="Google Shape;4921;p68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2" name="Google Shape;4922;p68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3" name="Google Shape;4923;p68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4" name="Google Shape;4924;p68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4925" name="Google Shape;4925;p68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6" name="Google Shape;4926;p68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7" name="Google Shape;4927;p68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8" name="Google Shape;4928;p68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4929" name="Google Shape;4929;p68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0" name="Google Shape;4930;p68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31" name="Google Shape;4931;p68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4932" name="Google Shape;4932;p68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3" name="Google Shape;4933;p68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4" name="Google Shape;4934;p68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5" name="Google Shape;4935;p68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6" name="Google Shape;4936;p68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37" name="Google Shape;4937;p68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4938" name="Google Shape;4938;p68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9" name="Google Shape;4939;p68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0" name="Google Shape;4940;p68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1" name="Google Shape;4941;p68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2" name="Google Shape;4942;p68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3" name="Google Shape;4943;p68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4" name="Google Shape;4944;p68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5" name="Google Shape;4945;p68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68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68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8" name="Google Shape;4948;p68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9" name="Google Shape;4949;p68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68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1" name="Google Shape;4951;p68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2" name="Google Shape;4952;p68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68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4" name="Google Shape;4954;p68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5" name="Google Shape;4955;p68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68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57" name="Google Shape;4957;p68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4958" name="Google Shape;4958;p68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9" name="Google Shape;4959;p68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0" name="Google Shape;4960;p68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1" name="Google Shape;4961;p68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62" name="Google Shape;4962;p68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4963" name="Google Shape;4963;p68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68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5" name="Google Shape;4965;p68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66" name="Google Shape;4966;p68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4967" name="Google Shape;4967;p68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68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68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0" name="Google Shape;4970;p68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1" name="Google Shape;4971;p68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72" name="Google Shape;4972;p68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4973" name="Google Shape;4973;p68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4" name="Google Shape;4974;p68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5" name="Google Shape;4975;p68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76" name="Google Shape;4976;p68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4977" name="Google Shape;4977;p68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68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9" name="Google Shape;4979;p68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80" name="Google Shape;4980;p68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4981" name="Google Shape;4981;p68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68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3" name="Google Shape;4983;p68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4" name="Google Shape;4984;p68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68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86" name="Google Shape;4986;p68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4987" name="Google Shape;4987;p68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8" name="Google Shape;4988;p68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9" name="Google Shape;4989;p68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990" name="Google Shape;4990;p68"/>
          <p:cNvSpPr/>
          <p:nvPr/>
        </p:nvSpPr>
        <p:spPr>
          <a:xfrm>
            <a:off x="2887926" y="2783744"/>
            <a:ext cx="226886" cy="21474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991" name="Google Shape;4991;p68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4992" name="Google Shape;4992;p68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3" name="Google Shape;4993;p68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94" name="Google Shape;4994;p68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4995" name="Google Shape;4995;p68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6" name="Google Shape;4996;p68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7" name="Google Shape;4997;p68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8" name="Google Shape;4998;p68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9" name="Google Shape;4999;p68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0" name="Google Shape;5000;p68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1" name="Google Shape;5001;p68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2" name="Google Shape;5002;p68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03" name="Google Shape;5003;p68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5004" name="Google Shape;5004;p68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5" name="Google Shape;5005;p68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68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07" name="Google Shape;5007;p68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5008" name="Google Shape;5008;p68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9" name="Google Shape;5009;p68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10" name="Google Shape;5010;p68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5011" name="Google Shape;5011;p68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68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3" name="Google Shape;5013;p68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14" name="Google Shape;5014;p68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5015" name="Google Shape;5015;p68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6" name="Google Shape;5016;p68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7" name="Google Shape;5017;p68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8" name="Google Shape;5018;p68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68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20" name="Google Shape;5020;p68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5021" name="Google Shape;5021;p68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2" name="Google Shape;5022;p68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23" name="Google Shape;5023;p68"/>
          <p:cNvSpPr/>
          <p:nvPr/>
        </p:nvSpPr>
        <p:spPr>
          <a:xfrm>
            <a:off x="4895078" y="1924637"/>
            <a:ext cx="239693" cy="230680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24" name="Google Shape;5024;p68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5025" name="Google Shape;5025;p68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6" name="Google Shape;5026;p68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68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68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68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0" name="Google Shape;5030;p68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1" name="Google Shape;5031;p68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32" name="Google Shape;5032;p68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5033" name="Google Shape;5033;p68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68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5" name="Google Shape;5035;p68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36" name="Google Shape;5036;p68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5037" name="Google Shape;5037;p68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8" name="Google Shape;5038;p68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9" name="Google Shape;5039;p68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0" name="Google Shape;5040;p68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41" name="Google Shape;5041;p68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5042" name="Google Shape;5042;p68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3" name="Google Shape;5043;p68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68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68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68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7" name="Google Shape;5047;p68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48" name="Google Shape;5048;p68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5049" name="Google Shape;5049;p68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0" name="Google Shape;5050;p68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68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52" name="Google Shape;5052;p68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5053" name="Google Shape;5053;p68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4" name="Google Shape;5054;p68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5" name="Google Shape;5055;p68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68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68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68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9" name="Google Shape;5059;p68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60" name="Google Shape;5060;p68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5061" name="Google Shape;5061;p68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68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68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4" name="Google Shape;5064;p68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5" name="Google Shape;5065;p68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66" name="Google Shape;5066;p68"/>
          <p:cNvSpPr/>
          <p:nvPr/>
        </p:nvSpPr>
        <p:spPr>
          <a:xfrm>
            <a:off x="4326623" y="2219489"/>
            <a:ext cx="234606" cy="217790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67" name="Google Shape;5067;p68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5068" name="Google Shape;5068;p68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9" name="Google Shape;5069;p68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0" name="Google Shape;5070;p68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71" name="Google Shape;5071;p68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5072" name="Google Shape;5072;p68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3" name="Google Shape;5073;p68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74" name="Google Shape;5074;p68"/>
          <p:cNvSpPr/>
          <p:nvPr/>
        </p:nvSpPr>
        <p:spPr>
          <a:xfrm>
            <a:off x="5181287" y="2258928"/>
            <a:ext cx="230680" cy="138913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75" name="Google Shape;5075;p68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5076" name="Google Shape;5076;p68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7" name="Google Shape;5077;p68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78" name="Google Shape;5078;p68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5079" name="Google Shape;5079;p68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68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81" name="Google Shape;5081;p68"/>
          <p:cNvSpPr/>
          <p:nvPr/>
        </p:nvSpPr>
        <p:spPr>
          <a:xfrm>
            <a:off x="6034832" y="2213044"/>
            <a:ext cx="230716" cy="230680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082" name="Google Shape;5082;p68"/>
          <p:cNvSpPr/>
          <p:nvPr/>
        </p:nvSpPr>
        <p:spPr>
          <a:xfrm>
            <a:off x="6323794" y="2226545"/>
            <a:ext cx="230680" cy="203678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83" name="Google Shape;5083;p68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5084" name="Google Shape;5084;p68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5" name="Google Shape;5085;p68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6" name="Google Shape;5086;p68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7" name="Google Shape;5087;p68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8" name="Google Shape;5088;p68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89" name="Google Shape;5089;p68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5090" name="Google Shape;5090;p68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1" name="Google Shape;5091;p68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68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3" name="Google Shape;5093;p68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4" name="Google Shape;5094;p68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68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96" name="Google Shape;5096;p68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5097" name="Google Shape;5097;p68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8" name="Google Shape;5098;p68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9" name="Google Shape;5099;p68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0" name="Google Shape;5100;p68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1" name="Google Shape;5101;p68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2" name="Google Shape;5102;p68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5103" name="Google Shape;5103;p68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4" name="Google Shape;5104;p68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5" name="Google Shape;5105;p68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68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7" name="Google Shape;5107;p68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5108" name="Google Shape;5108;p68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9" name="Google Shape;5109;p68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0" name="Google Shape;5110;p68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5111" name="Google Shape;5111;p68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2" name="Google Shape;5112;p68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3" name="Google Shape;5113;p68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5114" name="Google Shape;5114;p68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5" name="Google Shape;5115;p68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6" name="Google Shape;5116;p68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5117" name="Google Shape;5117;p68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8" name="Google Shape;5118;p68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9" name="Google Shape;5119;p68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5120" name="Google Shape;5120;p68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68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68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3" name="Google Shape;5123;p68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4" name="Google Shape;5124;p68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5" name="Google Shape;5125;p68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26" name="Google Shape;5126;p68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5127" name="Google Shape;5127;p68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8" name="Google Shape;5128;p68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9" name="Google Shape;5129;p68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30" name="Google Shape;5130;p68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5131" name="Google Shape;5131;p68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68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3" name="Google Shape;5133;p68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4" name="Google Shape;5134;p68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35" name="Google Shape;5135;p68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5136" name="Google Shape;5136;p68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7" name="Google Shape;5137;p68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8" name="Google Shape;5138;p68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39" name="Google Shape;5139;p68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5140" name="Google Shape;5140;p68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1" name="Google Shape;5141;p68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2" name="Google Shape;5142;p68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3" name="Google Shape;5143;p68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68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68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6" name="Google Shape;5146;p68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7" name="Google Shape;5147;p68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48" name="Google Shape;5148;p68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5149" name="Google Shape;5149;p68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0" name="Google Shape;5150;p68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1" name="Google Shape;5151;p68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2" name="Google Shape;5152;p68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3" name="Google Shape;5153;p68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54" name="Google Shape;5154;p68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5155" name="Google Shape;5155;p68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6" name="Google Shape;5156;p68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7" name="Google Shape;5157;p68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8" name="Google Shape;5158;p68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68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68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61" name="Google Shape;5161;p68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5162" name="Google Shape;5162;p68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3" name="Google Shape;5163;p68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4" name="Google Shape;5164;p68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5" name="Google Shape;5165;p68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6" name="Google Shape;5166;p68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7" name="Google Shape;5167;p68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8" name="Google Shape;5168;p68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9" name="Google Shape;5169;p68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0" name="Google Shape;5170;p68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1" name="Google Shape;5171;p68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68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68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74" name="Google Shape;5174;p68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5175" name="Google Shape;5175;p68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68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68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68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9" name="Google Shape;5179;p68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0" name="Google Shape;5180;p68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1" name="Google Shape;5181;p68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2" name="Google Shape;5182;p68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5183" name="Google Shape;5183;p68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4" name="Google Shape;5184;p68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5" name="Google Shape;5185;p68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6" name="Google Shape;5186;p68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7" name="Google Shape;5187;p68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8" name="Google Shape;5188;p68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5189" name="Google Shape;5189;p68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0" name="Google Shape;5190;p68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191" name="Google Shape;5191;p68"/>
          <p:cNvSpPr/>
          <p:nvPr/>
        </p:nvSpPr>
        <p:spPr>
          <a:xfrm>
            <a:off x="6312567" y="2775826"/>
            <a:ext cx="253134" cy="230584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192" name="Google Shape;5192;p68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5193" name="Google Shape;5193;p68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4" name="Google Shape;5194;p68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5" name="Google Shape;5195;p68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5196" name="Google Shape;5196;p68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7" name="Google Shape;5197;p68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8" name="Google Shape;5198;p68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9" name="Google Shape;5199;p68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5200" name="Google Shape;5200;p68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1" name="Google Shape;5201;p68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68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3" name="Google Shape;5203;p68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5204" name="Google Shape;5204;p68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5" name="Google Shape;5205;p68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6" name="Google Shape;5206;p68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5207" name="Google Shape;5207;p68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8" name="Google Shape;5208;p68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9" name="Google Shape;5209;p68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5210" name="Google Shape;5210;p68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1" name="Google Shape;5211;p68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2" name="Google Shape;5212;p68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3" name="Google Shape;5213;p68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5214" name="Google Shape;5214;p68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5" name="Google Shape;5215;p68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6" name="Google Shape;5216;p68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7" name="Google Shape;5217;p68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5218" name="Google Shape;5218;p68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9" name="Google Shape;5219;p68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0" name="Google Shape;5220;p68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68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2" name="Google Shape;5222;p68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5223" name="Google Shape;5223;p68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4" name="Google Shape;5224;p68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5" name="Google Shape;5225;p68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68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7" name="Google Shape;5227;p68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5228" name="Google Shape;5228;p68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9" name="Google Shape;5229;p68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0" name="Google Shape;5230;p68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1" name="Google Shape;5231;p68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2" name="Google Shape;5232;p68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5233" name="Google Shape;5233;p68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4" name="Google Shape;5234;p68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68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68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5237" name="Google Shape;5237;p68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8" name="Google Shape;5238;p68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9" name="Google Shape;5239;p68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5240" name="Google Shape;5240;p68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1" name="Google Shape;5241;p68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42" name="Google Shape;5242;p68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5243" name="Google Shape;5243;p68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4" name="Google Shape;5244;p68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5" name="Google Shape;5245;p68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6" name="Google Shape;5246;p68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47" name="Google Shape;5247;p68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5248" name="Google Shape;5248;p68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9" name="Google Shape;5249;p68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0" name="Google Shape;5250;p68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1" name="Google Shape;5251;p68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2" name="Google Shape;5252;p68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53" name="Google Shape;5253;p68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5254" name="Google Shape;5254;p68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5" name="Google Shape;5255;p68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6" name="Google Shape;5256;p68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7" name="Google Shape;5257;p68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8" name="Google Shape;5258;p68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9" name="Google Shape;5259;p68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0" name="Google Shape;5260;p68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61" name="Google Shape;5261;p68"/>
          <p:cNvSpPr/>
          <p:nvPr/>
        </p:nvSpPr>
        <p:spPr>
          <a:xfrm>
            <a:off x="3165768" y="3147289"/>
            <a:ext cx="239657" cy="231267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62" name="Google Shape;5262;p68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5263" name="Google Shape;5263;p68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4" name="Google Shape;5264;p68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5" name="Google Shape;5265;p68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6" name="Google Shape;5266;p68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67" name="Google Shape;5267;p68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5268" name="Google Shape;5268;p68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9" name="Google Shape;5269;p68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68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1" name="Google Shape;5271;p68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2" name="Google Shape;5272;p68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3" name="Google Shape;5273;p68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68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5" name="Google Shape;5275;p68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6" name="Google Shape;5276;p68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7" name="Google Shape;5277;p68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78" name="Google Shape;5278;p68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5279" name="Google Shape;5279;p68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0" name="Google Shape;5280;p68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1" name="Google Shape;5281;p68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82" name="Google Shape;5282;p68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5283" name="Google Shape;5283;p68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4" name="Google Shape;5284;p68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5" name="Google Shape;5285;p68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6" name="Google Shape;5286;p68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87" name="Google Shape;5287;p68"/>
          <p:cNvSpPr/>
          <p:nvPr/>
        </p:nvSpPr>
        <p:spPr>
          <a:xfrm>
            <a:off x="1761380" y="3432587"/>
            <a:ext cx="206012" cy="231327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288" name="Google Shape;5288;p68"/>
          <p:cNvSpPr/>
          <p:nvPr/>
        </p:nvSpPr>
        <p:spPr>
          <a:xfrm>
            <a:off x="2030024" y="3432587"/>
            <a:ext cx="232212" cy="231327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89" name="Google Shape;5289;p68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5290" name="Google Shape;5290;p68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1" name="Google Shape;5291;p68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2" name="Google Shape;5292;p68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93" name="Google Shape;5293;p68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5294" name="Google Shape;5294;p68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5" name="Google Shape;5295;p68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6" name="Google Shape;5296;p68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97" name="Google Shape;5297;p68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5298" name="Google Shape;5298;p68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9" name="Google Shape;5299;p68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0" name="Google Shape;5300;p68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1" name="Google Shape;5301;p68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02" name="Google Shape;5302;p68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5303" name="Google Shape;5303;p68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4" name="Google Shape;5304;p68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5" name="Google Shape;5305;p68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06" name="Google Shape;5306;p68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5307" name="Google Shape;5307;p68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8" name="Google Shape;5308;p68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09" name="Google Shape;5309;p68"/>
          <p:cNvSpPr/>
          <p:nvPr/>
        </p:nvSpPr>
        <p:spPr>
          <a:xfrm>
            <a:off x="3738299" y="3449350"/>
            <a:ext cx="232344" cy="197801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10" name="Google Shape;5310;p68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5311" name="Google Shape;5311;p68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2" name="Google Shape;5312;p68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13" name="Google Shape;5313;p68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5314" name="Google Shape;5314;p68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5" name="Google Shape;5315;p68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6" name="Google Shape;5316;p68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7" name="Google Shape;5317;p68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18" name="Google Shape;5318;p68"/>
          <p:cNvSpPr/>
          <p:nvPr/>
        </p:nvSpPr>
        <p:spPr>
          <a:xfrm>
            <a:off x="1748734" y="3758659"/>
            <a:ext cx="231303" cy="14908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19" name="Google Shape;5319;p68"/>
          <p:cNvSpPr/>
          <p:nvPr/>
        </p:nvSpPr>
        <p:spPr>
          <a:xfrm>
            <a:off x="2025906" y="3717562"/>
            <a:ext cx="240447" cy="231279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20" name="Google Shape;5320;p68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5321" name="Google Shape;5321;p68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2" name="Google Shape;5322;p68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3" name="Google Shape;5323;p68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24" name="Google Shape;5324;p68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5325" name="Google Shape;5325;p68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6" name="Google Shape;5326;p68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7" name="Google Shape;5327;p68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28" name="Google Shape;5328;p68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5329" name="Google Shape;5329;p68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0" name="Google Shape;5330;p68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1" name="Google Shape;5331;p68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32" name="Google Shape;5332;p68"/>
          <p:cNvSpPr/>
          <p:nvPr/>
        </p:nvSpPr>
        <p:spPr>
          <a:xfrm>
            <a:off x="3169921" y="3717550"/>
            <a:ext cx="231351" cy="231303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33" name="Google Shape;5333;p68"/>
          <p:cNvSpPr/>
          <p:nvPr/>
        </p:nvSpPr>
        <p:spPr>
          <a:xfrm>
            <a:off x="3456202" y="3717544"/>
            <a:ext cx="233589" cy="23131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34" name="Google Shape;5334;p68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5335" name="Google Shape;5335;p68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6" name="Google Shape;5336;p68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37" name="Google Shape;5337;p68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5338" name="Google Shape;5338;p68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9" name="Google Shape;5339;p68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0" name="Google Shape;5340;p68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41" name="Google Shape;5341;p68"/>
          <p:cNvSpPr/>
          <p:nvPr/>
        </p:nvSpPr>
        <p:spPr>
          <a:xfrm>
            <a:off x="1477990" y="4002951"/>
            <a:ext cx="204528" cy="230321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42" name="Google Shape;5342;p68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5343" name="Google Shape;5343;p68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4" name="Google Shape;5344;p68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5" name="Google Shape;5345;p68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6" name="Google Shape;5346;p68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47" name="Google Shape;5347;p68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5348" name="Google Shape;5348;p68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9" name="Google Shape;5349;p68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0" name="Google Shape;5350;p68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1" name="Google Shape;5351;p68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2" name="Google Shape;5352;p68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3" name="Google Shape;5353;p68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54" name="Google Shape;5354;p68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5355" name="Google Shape;5355;p68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6" name="Google Shape;5356;p68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57" name="Google Shape;5357;p68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5358" name="Google Shape;5358;p68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9" name="Google Shape;5359;p68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0" name="Google Shape;5360;p68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68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62" name="Google Shape;5362;p68"/>
          <p:cNvSpPr/>
          <p:nvPr/>
        </p:nvSpPr>
        <p:spPr>
          <a:xfrm>
            <a:off x="2889027" y="4010444"/>
            <a:ext cx="224684" cy="215336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63" name="Google Shape;5363;p68"/>
          <p:cNvSpPr/>
          <p:nvPr/>
        </p:nvSpPr>
        <p:spPr>
          <a:xfrm>
            <a:off x="3183513" y="4002455"/>
            <a:ext cx="204169" cy="23131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64" name="Google Shape;5364;p68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5365" name="Google Shape;5365;p68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6" name="Google Shape;5366;p68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7" name="Google Shape;5367;p68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8" name="Google Shape;5368;p68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9" name="Google Shape;5369;p68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0" name="Google Shape;5370;p68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1" name="Google Shape;5371;p68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2" name="Google Shape;5372;p68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73" name="Google Shape;5373;p68"/>
          <p:cNvSpPr/>
          <p:nvPr/>
        </p:nvSpPr>
        <p:spPr>
          <a:xfrm>
            <a:off x="3779510" y="4002520"/>
            <a:ext cx="149925" cy="23118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74" name="Google Shape;5374;p68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5375" name="Google Shape;5375;p68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6" name="Google Shape;5376;p68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7" name="Google Shape;5377;p68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78" name="Google Shape;5378;p68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5379" name="Google Shape;5379;p68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0" name="Google Shape;5380;p68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1" name="Google Shape;5381;p68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2" name="Google Shape;5382;p68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5383" name="Google Shape;5383;p68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4" name="Google Shape;5384;p68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5" name="Google Shape;5385;p68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6" name="Google Shape;5386;p68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5387" name="Google Shape;5387;p68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8" name="Google Shape;5388;p68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9" name="Google Shape;5389;p68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0" name="Google Shape;5390;p68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91" name="Google Shape;5391;p68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5392" name="Google Shape;5392;p68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3" name="Google Shape;5393;p68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4" name="Google Shape;5394;p68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5" name="Google Shape;5395;p68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96" name="Google Shape;5396;p68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5397" name="Google Shape;5397;p68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8" name="Google Shape;5398;p68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99" name="Google Shape;5399;p68"/>
          <p:cNvSpPr/>
          <p:nvPr/>
        </p:nvSpPr>
        <p:spPr>
          <a:xfrm>
            <a:off x="5767230" y="3147265"/>
            <a:ext cx="189746" cy="23131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00" name="Google Shape;5400;p68"/>
          <p:cNvSpPr/>
          <p:nvPr/>
        </p:nvSpPr>
        <p:spPr>
          <a:xfrm>
            <a:off x="6034533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01" name="Google Shape;5401;p68"/>
          <p:cNvSpPr/>
          <p:nvPr/>
        </p:nvSpPr>
        <p:spPr>
          <a:xfrm>
            <a:off x="6323477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02" name="Google Shape;5402;p68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5403" name="Google Shape;5403;p68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4" name="Google Shape;5404;p68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05" name="Google Shape;5405;p68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5406" name="Google Shape;5406;p68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7" name="Google Shape;5407;p68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8" name="Google Shape;5408;p68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9" name="Google Shape;5409;p68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0" name="Google Shape;5410;p68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11" name="Google Shape;5411;p68"/>
          <p:cNvSpPr/>
          <p:nvPr/>
        </p:nvSpPr>
        <p:spPr>
          <a:xfrm>
            <a:off x="4326300" y="3439056"/>
            <a:ext cx="235252" cy="218388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12" name="Google Shape;5412;p68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5413" name="Google Shape;5413;p68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4" name="Google Shape;5414;p68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5" name="Google Shape;5415;p68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16" name="Google Shape;5416;p68"/>
          <p:cNvSpPr/>
          <p:nvPr/>
        </p:nvSpPr>
        <p:spPr>
          <a:xfrm>
            <a:off x="4899274" y="3455113"/>
            <a:ext cx="231303" cy="18627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17" name="Google Shape;5417;p68"/>
          <p:cNvSpPr/>
          <p:nvPr/>
        </p:nvSpPr>
        <p:spPr>
          <a:xfrm>
            <a:off x="5180958" y="3478603"/>
            <a:ext cx="231339" cy="139296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18" name="Google Shape;5418;p68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5419" name="Google Shape;5419;p68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0" name="Google Shape;5420;p68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21" name="Google Shape;5421;p68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5422" name="Google Shape;5422;p68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3" name="Google Shape;5423;p68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24" name="Google Shape;5424;p68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5425" name="Google Shape;5425;p68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6" name="Google Shape;5426;p68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27" name="Google Shape;5427;p68"/>
          <p:cNvSpPr/>
          <p:nvPr/>
        </p:nvSpPr>
        <p:spPr>
          <a:xfrm>
            <a:off x="6323477" y="3446071"/>
            <a:ext cx="231315" cy="20436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28" name="Google Shape;5428;p68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5429" name="Google Shape;5429;p68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0" name="Google Shape;5430;p68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1" name="Google Shape;5431;p68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2" name="Google Shape;5432;p68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3" name="Google Shape;5433;p68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34" name="Google Shape;5434;p68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5435" name="Google Shape;5435;p68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6" name="Google Shape;5436;p68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7" name="Google Shape;5437;p68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38" name="Google Shape;5438;p68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5439" name="Google Shape;5439;p68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0" name="Google Shape;5440;p68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41" name="Google Shape;5441;p68"/>
          <p:cNvSpPr/>
          <p:nvPr/>
        </p:nvSpPr>
        <p:spPr>
          <a:xfrm>
            <a:off x="4619995" y="3717126"/>
            <a:ext cx="236832" cy="232152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42" name="Google Shape;5442;p68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5443" name="Google Shape;5443;p68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4" name="Google Shape;5444;p68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45" name="Google Shape;5445;p68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5446" name="Google Shape;5446;p68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7" name="Google Shape;5447;p68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8" name="Google Shape;5448;p68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9" name="Google Shape;5449;p68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50" name="Google Shape;5450;p68"/>
          <p:cNvSpPr/>
          <p:nvPr/>
        </p:nvSpPr>
        <p:spPr>
          <a:xfrm>
            <a:off x="5465186" y="3745122"/>
            <a:ext cx="231303" cy="176161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51" name="Google Shape;5451;p68"/>
          <p:cNvSpPr/>
          <p:nvPr/>
        </p:nvSpPr>
        <p:spPr>
          <a:xfrm>
            <a:off x="5755392" y="3717544"/>
            <a:ext cx="213421" cy="23131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52" name="Google Shape;5452;p68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5453" name="Google Shape;5453;p68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4" name="Google Shape;5454;p68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5" name="Google Shape;5455;p68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6" name="Google Shape;5456;p68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57" name="Google Shape;5457;p68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5458" name="Google Shape;5458;p68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9" name="Google Shape;5459;p68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0" name="Google Shape;5460;p68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1" name="Google Shape;5461;p68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2" name="Google Shape;5462;p68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5463" name="Google Shape;5463;p68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4" name="Google Shape;5464;p68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5" name="Google Shape;5465;p68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6" name="Google Shape;5466;p68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7" name="Google Shape;5467;p68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5468" name="Google Shape;5468;p68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9" name="Google Shape;5469;p68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0" name="Google Shape;5470;p68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1" name="Google Shape;5471;p68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2" name="Google Shape;5472;p68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5473" name="Google Shape;5473;p68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4" name="Google Shape;5474;p68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5" name="Google Shape;5475;p68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6" name="Google Shape;5476;p68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5477" name="Google Shape;5477;p68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8" name="Google Shape;5478;p68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9" name="Google Shape;5479;p68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0" name="Google Shape;5480;p68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81" name="Google Shape;5481;p68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5482" name="Google Shape;5482;p68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3" name="Google Shape;5483;p68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84" name="Google Shape;5484;p68"/>
          <p:cNvSpPr/>
          <p:nvPr/>
        </p:nvSpPr>
        <p:spPr>
          <a:xfrm>
            <a:off x="5194956" y="4002473"/>
            <a:ext cx="203343" cy="231279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85" name="Google Shape;5485;p68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5486" name="Google Shape;5486;p68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7" name="Google Shape;5487;p68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88" name="Google Shape;5488;p68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5489" name="Google Shape;5489;p68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0" name="Google Shape;5490;p68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91" name="Google Shape;5491;p68"/>
          <p:cNvSpPr/>
          <p:nvPr/>
        </p:nvSpPr>
        <p:spPr>
          <a:xfrm>
            <a:off x="6089204" y="4002479"/>
            <a:ext cx="121977" cy="231267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92" name="Google Shape;5492;p68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5493" name="Google Shape;5493;p68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4" name="Google Shape;5494;p68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5" name="Google Shape;5495;p68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6" name="Google Shape;5496;p68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5497" name="Google Shape;5497;p68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8" name="Google Shape;5498;p68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9" name="Google Shape;5499;p68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5500" name="Google Shape;5500;p68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1" name="Google Shape;5501;p68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2" name="Google Shape;5502;p68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3" name="Google Shape;5503;p68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5504" name="Google Shape;5504;p68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5" name="Google Shape;5505;p68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6" name="Google Shape;5506;p68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7" name="Google Shape;5507;p68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5508" name="Google Shape;5508;p68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9" name="Google Shape;5509;p68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0" name="Google Shape;5510;p68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5511" name="Google Shape;5511;p68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2" name="Google Shape;5512;p68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3" name="Google Shape;5513;p68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5514" name="Google Shape;5514;p68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5" name="Google Shape;5515;p68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6" name="Google Shape;5516;p68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7" name="Google Shape;5517;p68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5518" name="Google Shape;5518;p68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9" name="Google Shape;5519;p68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0" name="Google Shape;5520;p68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521" name="Google Shape;5521;p68"/>
          <p:cNvSpPr/>
          <p:nvPr/>
        </p:nvSpPr>
        <p:spPr>
          <a:xfrm>
            <a:off x="7449253" y="3432563"/>
            <a:ext cx="231315" cy="231374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522" name="Google Shape;5522;p68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5523" name="Google Shape;5523;p68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4" name="Google Shape;5524;p68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25" name="Google Shape;5525;p68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5526" name="Google Shape;5526;p68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7" name="Google Shape;5527;p68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2" name="Google Shape;5532;p6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-ES"/>
              <a:t>I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533" name="Google Shape;5533;p69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5534" name="Google Shape;5534;p69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9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6" name="Google Shape;5536;p69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5537" name="Google Shape;5537;p69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9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9" name="Google Shape;5539;p69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5540" name="Google Shape;5540;p69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9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2" name="Google Shape;5542;p69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5543" name="Google Shape;5543;p69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69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5" name="Google Shape;5545;p69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6" name="Google Shape;5546;p69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5547" name="Google Shape;5547;p69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69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9" name="Google Shape;5549;p69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5550" name="Google Shape;5550;p69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9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9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69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4" name="Google Shape;5554;p69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5555" name="Google Shape;5555;p69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9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9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8" name="Google Shape;5558;p69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5559" name="Google Shape;5559;p69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9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9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9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9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4" name="Google Shape;5564;p69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5565" name="Google Shape;5565;p69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9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9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8" name="Google Shape;5568;p69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5569" name="Google Shape;5569;p69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9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1" name="Google Shape;5571;p69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5572" name="Google Shape;5572;p69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9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4" name="Google Shape;5574;p69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5" name="Google Shape;5575;p69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5576" name="Google Shape;5576;p69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9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8" name="Google Shape;5578;p69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5579" name="Google Shape;5579;p69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9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69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2" name="Google Shape;5582;p69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5583" name="Google Shape;5583;p69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9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5" name="Google Shape;5585;p69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6" name="Google Shape;5586;p69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5587" name="Google Shape;5587;p69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69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69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9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69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69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3" name="Google Shape;5593;p69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5594" name="Google Shape;5594;p69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69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6" name="Google Shape;5596;p69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5597" name="Google Shape;5597;p69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9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69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69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9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69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3" name="Google Shape;5603;p69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5604" name="Google Shape;5604;p69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9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9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7" name="Google Shape;5607;p69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5608" name="Google Shape;5608;p69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9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0" name="Google Shape;5610;p69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11" name="Google Shape;5611;p69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5612" name="Google Shape;5612;p69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69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4" name="Google Shape;5614;p69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5615" name="Google Shape;5615;p69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9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7" name="Google Shape;5617;p69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5618" name="Google Shape;5618;p69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9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69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5621" name="Google Shape;5621;p69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9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3" name="Google Shape;5623;p69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5624" name="Google Shape;5624;p69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69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9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7" name="Google Shape;5627;p69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5628" name="Google Shape;5628;p69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69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0" name="Google Shape;5630;p69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5631" name="Google Shape;5631;p69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69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9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69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69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9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69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8" name="Google Shape;5638;p69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9" name="Google Shape;5639;p69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40" name="Google Shape;5640;p69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5641" name="Google Shape;5641;p69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9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3" name="Google Shape;5643;p69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5644" name="Google Shape;5644;p69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69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6" name="Google Shape;5646;p69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5647" name="Google Shape;5647;p69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69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9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9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9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2" name="Google Shape;5652;p69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5653" name="Google Shape;5653;p69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9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69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69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7" name="Google Shape;5657;p69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5658" name="Google Shape;5658;p69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9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69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69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2" name="Google Shape;5662;p69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5663" name="Google Shape;5663;p69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64" name="Google Shape;5664;p69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665" name="Google Shape;5665;p69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" name="Google Shape;5666;p69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" name="Google Shape;5667;p69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" name="Google Shape;5668;p69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" name="Google Shape;5669;p69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69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69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72" name="Google Shape;5672;p69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5673" name="Google Shape;5673;p69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69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5" name="Google Shape;5675;p69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5676" name="Google Shape;5676;p69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9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9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69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69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9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69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69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9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9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6" name="Google Shape;5686;p69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5687" name="Google Shape;5687;p69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9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9" name="Google Shape;5689;p69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5690" name="Google Shape;5690;p69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9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2" name="Google Shape;5692;p69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5693" name="Google Shape;5693;p69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69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5" name="Google Shape;5695;p69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5696" name="Google Shape;5696;p69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69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9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69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0" name="Google Shape;5700;p69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5701" name="Google Shape;5701;p69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69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3" name="Google Shape;5703;p69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5704" name="Google Shape;5704;p69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9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9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7" name="Google Shape;5707;p69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5708" name="Google Shape;5708;p69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9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69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69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2" name="Google Shape;5712;p69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3" name="Google Shape;5713;p69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5714" name="Google Shape;5714;p69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69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9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9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8" name="Google Shape;5718;p69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5719" name="Google Shape;5719;p69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69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1" name="Google Shape;5721;p69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22" name="Google Shape;5722;p69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5723" name="Google Shape;5723;p69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69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5" name="Google Shape;5725;p69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5726" name="Google Shape;5726;p69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69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69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9" name="Google Shape;5729;p69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0" name="Google Shape;5730;p69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5731" name="Google Shape;5731;p69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9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9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4" name="Google Shape;5734;p69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5735" name="Google Shape;5735;p69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69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9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69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69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9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9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69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69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4" name="Google Shape;5744;p69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5745" name="Google Shape;5745;p69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9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69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8" name="Google Shape;5748;p69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5749" name="Google Shape;5749;p69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69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69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2" name="Google Shape;5752;p69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5753" name="Google Shape;5753;p69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69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5" name="Google Shape;5755;p69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5756" name="Google Shape;5756;p69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69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69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69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69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69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69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69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69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5" name="Google Shape;5765;p69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5766" name="Google Shape;5766;p69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69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69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9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70" name="Google Shape;5770;p69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1" name="Google Shape;5771;p69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2" name="Google Shape;5772;p69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3" name="Google Shape;5773;p69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774" name="Google Shape;5774;p69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69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9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69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69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69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9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9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9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9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69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69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69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69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8" name="Google Shape;5788;p69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789" name="Google Shape;5789;p69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9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1" name="Google Shape;5791;p69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792" name="Google Shape;5792;p69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9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69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5" name="Google Shape;5795;p69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796" name="Google Shape;5796;p69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9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9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9" name="Google Shape;5799;p69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800" name="Google Shape;5800;p69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69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69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69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69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5" name="Google Shape;5805;p69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806" name="Google Shape;5806;p69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69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69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69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0" name="Google Shape;5810;p69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811" name="Google Shape;5811;p69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69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3" name="Google Shape;5813;p69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4" name="Google Shape;5814;p69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815" name="Google Shape;5815;p69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9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69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8" name="Google Shape;5818;p69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9" name="Google Shape;5819;p69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820" name="Google Shape;5820;p69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9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2" name="Google Shape;5822;p69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823" name="Google Shape;5823;p69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69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69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69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69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8" name="Google Shape;5828;p69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829" name="Google Shape;5829;p69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69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69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9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69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4" name="Google Shape;5834;p69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5" name="Google Shape;5835;p69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836" name="Google Shape;5836;p69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9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9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9" name="Google Shape;5839;p69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840" name="Google Shape;5840;p69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9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9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69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69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69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6" name="Google Shape;5846;p69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847" name="Google Shape;5847;p69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69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69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0" name="Google Shape;5850;p69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851" name="Google Shape;5851;p69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69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69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4" name="Google Shape;5854;p69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855" name="Google Shape;5855;p69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69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9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9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9" name="Google Shape;5859;p69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860" name="Google Shape;5860;p69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69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2" name="Google Shape;5862;p69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863" name="Google Shape;5863;p69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9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69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866" name="Google Shape;5866;p69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9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9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9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0" name="Google Shape;5870;p69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871" name="Google Shape;5871;p69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9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69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9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5" name="Google Shape;5875;p69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876" name="Google Shape;5876;p69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9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9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9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9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9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69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3" name="Google Shape;5883;p69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884" name="Google Shape;5884;p69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9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6" name="Google Shape;5886;p69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7" name="Google Shape;5887;p69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888" name="Google Shape;5888;p69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9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9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9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2" name="Google Shape;5892;p69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3" name="Google Shape;5893;p69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894" name="Google Shape;5894;p69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69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69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7" name="Google Shape;5897;p69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898" name="Google Shape;5898;p69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69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69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69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9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69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69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5" name="Google Shape;5905;p69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906" name="Google Shape;5906;p69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69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08" name="Google Shape;5908;p69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9" name="Google Shape;5909;p69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0" name="Google Shape;5910;p69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1" name="Google Shape;5911;p69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912" name="Google Shape;5912;p69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69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69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69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6" name="Google Shape;5916;p69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917" name="Google Shape;5917;p69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69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9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9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9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69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69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8"/>
          <p:cNvSpPr txBox="1">
            <a:spLocks noGrp="1"/>
          </p:cNvSpPr>
          <p:nvPr>
            <p:ph type="ctrTitle"/>
          </p:nvPr>
        </p:nvSpPr>
        <p:spPr>
          <a:xfrm flipH="1">
            <a:off x="2646644" y="1950950"/>
            <a:ext cx="1631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unito Sans Black"/>
              <a:buNone/>
            </a:pPr>
            <a:r>
              <a:rPr lang="de-CH" b="0" dirty="0">
                <a:solidFill>
                  <a:srgbClr val="FFFFFF"/>
                </a:solidFill>
              </a:rPr>
              <a:t>Einleitung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1"/>
          </p:nvPr>
        </p:nvSpPr>
        <p:spPr>
          <a:xfrm>
            <a:off x="4699637" y="575168"/>
            <a:ext cx="20889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-CH" dirty="0"/>
              <a:t>Konzeption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lang="de-CH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lang="de-CH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lang="de-CH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lang="de-CH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32A6920-F828-D929-D6D0-3808D8963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1533825"/>
            <a:ext cx="4092197" cy="236206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E121D26-F91D-C5AE-3A74-5D5DD11D8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962596"/>
            <a:ext cx="3086617" cy="40143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8" name="Google Shape;5928;p7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929" name="Google Shape;5929;p70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930" name="Google Shape;5930;p70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70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70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70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4" name="Google Shape;5934;p70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935" name="Google Shape;5935;p70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70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70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70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9" name="Google Shape;5939;p70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940" name="Google Shape;5940;p70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70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70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70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4" name="Google Shape;5944;p70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945" name="Google Shape;5945;p70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70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7" name="Google Shape;5947;p70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948" name="Google Shape;5948;p70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70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70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70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2" name="Google Shape;5952;p70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953" name="Google Shape;5953;p70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70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70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70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7" name="Google Shape;5957;p70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958" name="Google Shape;5958;p70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70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0" name="Google Shape;5960;p70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961" name="Google Shape;5961;p70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70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70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70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5" name="Google Shape;5965;p70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966" name="Google Shape;5966;p70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70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70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70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0" name="Google Shape;5970;p70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971" name="Google Shape;5971;p70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70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70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70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5" name="Google Shape;5975;p70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976" name="Google Shape;5976;p70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70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70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70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0" name="Google Shape;5980;p70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981" name="Google Shape;5981;p70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70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70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70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70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6" name="Google Shape;5986;p70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987" name="Google Shape;5987;p70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70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9" name="Google Shape;5989;p70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990" name="Google Shape;5990;p70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70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70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70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70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70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6" name="Google Shape;5996;p70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997" name="Google Shape;5997;p70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70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70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70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1" name="Google Shape;6001;p70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6002" name="Google Shape;6002;p70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70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70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70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6" name="Google Shape;6006;p70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6007" name="Google Shape;6007;p70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70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70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70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1" name="Google Shape;6011;p70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6012" name="Google Shape;6012;p70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70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70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70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6" name="Google Shape;6016;p70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6017" name="Google Shape;6017;p70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70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70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70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70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2" name="Google Shape;6022;p70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6023" name="Google Shape;6023;p70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70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70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70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70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8" name="Google Shape;6028;p70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6029" name="Google Shape;6029;p70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70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70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70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3" name="Google Shape;6033;p70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6034" name="Google Shape;6034;p70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70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6" name="Google Shape;6036;p70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6037" name="Google Shape;6037;p70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70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70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70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70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2" name="Google Shape;6042;p70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6043" name="Google Shape;6043;p70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70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70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70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7" name="Google Shape;6047;p70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6048" name="Google Shape;6048;p70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70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70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70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2" name="Google Shape;6052;p70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6053" name="Google Shape;6053;p70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70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70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70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6057" name="Google Shape;6057;p70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70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9" name="Google Shape;6059;p70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6060" name="Google Shape;6060;p70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70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70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70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4" name="Google Shape;6064;p70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6065" name="Google Shape;6065;p70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70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70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70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9" name="Google Shape;6069;p70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6070" name="Google Shape;6070;p70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70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2" name="Google Shape;6072;p70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6073" name="Google Shape;6073;p70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70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70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70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6077" name="Google Shape;6077;p70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70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70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0" name="Google Shape;6080;p70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6081" name="Google Shape;6081;p70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70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70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4" name="Google Shape;6084;p70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6085" name="Google Shape;6085;p70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70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70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70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9" name="Google Shape;6089;p70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6090" name="Google Shape;6090;p70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70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70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70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4" name="Google Shape;6094;p70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6095" name="Google Shape;6095;p70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70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7" name="Google Shape;6097;p70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6098" name="Google Shape;6098;p70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70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70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1" name="Google Shape;6101;p70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6102" name="Google Shape;6102;p70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70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70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70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6" name="Google Shape;6106;p70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6107" name="Google Shape;6107;p70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70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70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70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1" name="Google Shape;6111;p70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6112" name="Google Shape;6112;p70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70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70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5" name="Google Shape;6115;p70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6116" name="Google Shape;6116;p70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70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70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70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0" name="Google Shape;6120;p70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6121" name="Google Shape;6121;p70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70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70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70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70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6126" name="Google Shape;6126;p70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70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70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70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70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1" name="Google Shape;6131;p70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6132" name="Google Shape;6132;p70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70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70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70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70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7" name="Google Shape;6137;p70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6138" name="Google Shape;6138;p70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70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0" name="Google Shape;6140;p70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6141" name="Google Shape;6141;p70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70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70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70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5" name="Google Shape;6145;p70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6146" name="Google Shape;6146;p70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70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70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70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0" name="Google Shape;6150;p70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6151" name="Google Shape;6151;p70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70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70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4" name="Google Shape;6154;p70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6155" name="Google Shape;6155;p70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70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70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70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70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70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70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2" name="Google Shape;6162;p70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6163" name="Google Shape;6163;p70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70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70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70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70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8" name="Google Shape;6168;p70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6169" name="Google Shape;6169;p70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70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70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70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3" name="Google Shape;6173;p70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6174" name="Google Shape;6174;p70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70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70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70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8" name="Google Shape;6178;p70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6179" name="Google Shape;6179;p70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70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70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70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70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4" name="Google Shape;6184;p70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6185" name="Google Shape;6185;p70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70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70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70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70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0" name="Google Shape;6190;p70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6191" name="Google Shape;6191;p70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70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70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70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70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70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70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70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9" name="Google Shape;6199;p70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6200" name="Google Shape;6200;p70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70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70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70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70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70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6" name="Google Shape;6206;p70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6207" name="Google Shape;6207;p70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70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70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70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1" name="Google Shape;6211;p70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6212" name="Google Shape;6212;p70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70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70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70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70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70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70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70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70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70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70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3" name="Google Shape;6223;p70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6224" name="Google Shape;6224;p70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70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70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70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70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70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0" name="Google Shape;6230;p70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6231" name="Google Shape;6231;p70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70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70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70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5" name="Google Shape;6235;p70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6236" name="Google Shape;6236;p70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70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70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70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0" name="Google Shape;6240;p70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6241" name="Google Shape;6241;p70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70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70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70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5" name="Google Shape;6245;p70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6246" name="Google Shape;6246;p70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70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70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70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0" name="Google Shape;6250;p70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6251" name="Google Shape;6251;p70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70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70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70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70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70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7" name="Google Shape;6257;p70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6258" name="Google Shape;6258;p70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70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70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1" name="Google Shape;6261;p70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6262" name="Google Shape;6262;p70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70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70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5" name="Google Shape;6265;p70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6266" name="Google Shape;6266;p70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70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70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70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70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70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70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70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4" name="Google Shape;6274;p70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6275" name="Google Shape;6275;p70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70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70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70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70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70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70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2" name="Google Shape;6282;p70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6283" name="Google Shape;6283;p70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70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70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70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7" name="Google Shape;6287;p70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6288" name="Google Shape;6288;p70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70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70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70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70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3" name="Google Shape;6293;p70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6294" name="Google Shape;6294;p70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70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70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70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70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70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70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70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2" name="Google Shape;6302;p70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6303" name="Google Shape;6303;p70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70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70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6306" name="Google Shape;6306;p70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70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70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70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70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1" name="Google Shape;6311;p70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6312" name="Google Shape;6312;p70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70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70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5" name="Google Shape;6315;p70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6316" name="Google Shape;6316;p70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70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70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70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70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70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70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70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4" name="Google Shape;6324;p70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6325" name="Google Shape;6325;p70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70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70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70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70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0" name="Google Shape;6330;p70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6331" name="Google Shape;6331;p70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70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70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70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70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70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70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8" name="Google Shape;6338;p70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6339" name="Google Shape;6339;p70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70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70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70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70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70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70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70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70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8" name="Google Shape;6348;p70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6349" name="Google Shape;6349;p70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70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70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70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70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70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70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6" name="Google Shape;6356;p70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6357" name="Google Shape;6357;p70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70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70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70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1" name="Google Shape;6361;p70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6362" name="Google Shape;6362;p70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70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70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70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70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70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70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9" name="Google Shape;6369;p70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6370" name="Google Shape;6370;p70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70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70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70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70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70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70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7" name="Google Shape;6377;p70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6378" name="Google Shape;6378;p70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70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70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70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70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70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70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5" name="Google Shape;6385;p70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6" name="Google Shape;6386;p70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87" name="Google Shape;6387;p70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6388" name="Google Shape;6388;p70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70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70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70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70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70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70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5" name="Google Shape;6395;p70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6396" name="Google Shape;6396;p70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70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70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70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70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70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70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70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4" name="Google Shape;6404;p70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6405" name="Google Shape;6405;p70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70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70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70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70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70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1" name="Google Shape;6411;p70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6412" name="Google Shape;6412;p70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70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70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70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70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7" name="Google Shape;6417;p70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6418" name="Google Shape;6418;p70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70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70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70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70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70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70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5" name="Google Shape;6425;p70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6426" name="Google Shape;6426;p70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70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70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70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70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70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2" name="Google Shape;6432;p70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6433" name="Google Shape;6433;p70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70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70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6" name="Google Shape;6436;p70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6437" name="Google Shape;6437;p70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70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70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70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70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70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70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70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5" name="Google Shape;6445;p70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6446" name="Google Shape;6446;p70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70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70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70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70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70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70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70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70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70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70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7" name="Google Shape;6457;p70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6458" name="Google Shape;6458;p70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70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70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70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70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70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4" name="Google Shape;6464;p70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6465" name="Google Shape;6465;p70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70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70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70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70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0" name="Google Shape;6470;p70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6471" name="Google Shape;6471;p70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70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70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70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70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70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70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70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9" name="Google Shape;6479;p70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6480" name="Google Shape;6480;p70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70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70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70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70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70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70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7" name="Google Shape;6487;p70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6488" name="Google Shape;6488;p70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70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70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70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70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70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70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70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6" name="Google Shape;6496;p70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6497" name="Google Shape;6497;p70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70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70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70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70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70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70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70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70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6" name="Google Shape;6506;p70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6507" name="Google Shape;6507;p70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70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70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70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70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12" name="Google Shape;6512;p70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13" name="Google Shape;6513;p70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14" name="Google Shape;6514;p70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70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6" name="Google Shape;6516;p70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1" name="Google Shape;6521;p7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22" name="Google Shape;6522;p71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6523" name="Google Shape;6523;p71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71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5" name="Google Shape;6525;p71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6526" name="Google Shape;6526;p71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71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8" name="Google Shape;6528;p71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6529" name="Google Shape;6529;p71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71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71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71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71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71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5" name="Google Shape;6535;p71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6536" name="Google Shape;6536;p71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71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8" name="Google Shape;6538;p71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6539" name="Google Shape;6539;p71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71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71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71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71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71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71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71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7" name="Google Shape;6547;p71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6548" name="Google Shape;6548;p71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71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0" name="Google Shape;6550;p71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6551" name="Google Shape;6551;p71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71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3" name="Google Shape;6553;p71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6554" name="Google Shape;6554;p71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71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6" name="Google Shape;6556;p71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6557" name="Google Shape;6557;p71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71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9" name="Google Shape;6559;p71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60" name="Google Shape;6560;p71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6561" name="Google Shape;6561;p71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71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3" name="Google Shape;6563;p71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6564" name="Google Shape;6564;p71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71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6" name="Google Shape;6566;p71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6567" name="Google Shape;6567;p71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71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9" name="Google Shape;6569;p71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6570" name="Google Shape;6570;p71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71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71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71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71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71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6" name="Google Shape;6576;p71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6577" name="Google Shape;6577;p71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71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71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0" name="Google Shape;6580;p71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6581" name="Google Shape;6581;p71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71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71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71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5" name="Google Shape;6585;p71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6586" name="Google Shape;6586;p71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71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71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71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0" name="Google Shape;6590;p71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1" name="Google Shape;6591;p71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6592" name="Google Shape;6592;p71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71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71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5" name="Google Shape;6595;p71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6" name="Google Shape;6596;p71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6597" name="Google Shape;6597;p71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71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71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71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71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71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71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4" name="Google Shape;6604;p71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5" name="Google Shape;6605;p71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6" name="Google Shape;6606;p71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6607" name="Google Shape;6607;p71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71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71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0" name="Google Shape;6610;p71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6611" name="Google Shape;6611;p71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71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71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71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5" name="Google Shape;6615;p71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6616" name="Google Shape;6616;p71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71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71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9" name="Google Shape;6619;p71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6620" name="Google Shape;6620;p71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71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71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3" name="Google Shape;6623;p71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6624" name="Google Shape;6624;p71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71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71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71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71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71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71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1" name="Google Shape;6631;p71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2" name="Google Shape;6632;p71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3" name="Google Shape;6633;p71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4" name="Google Shape;6634;p71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5" name="Google Shape;6635;p71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6" name="Google Shape;6636;p71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6637" name="Google Shape;6637;p71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71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71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0" name="Google Shape;6640;p71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6641" name="Google Shape;6641;p71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71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71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71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71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6" name="Google Shape;6646;p71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6647" name="Google Shape;6647;p71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71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9" name="Google Shape;6649;p71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6650" name="Google Shape;6650;p71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71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71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71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71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71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6" name="Google Shape;6656;p71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7" name="Google Shape;6657;p71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6658" name="Google Shape;6658;p71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71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71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71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71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71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71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5" name="Google Shape;6665;p71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6666" name="Google Shape;6666;p71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71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71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71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0" name="Google Shape;6670;p71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6671" name="Google Shape;6671;p71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71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71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71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71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71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71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8" name="Google Shape;6678;p71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9" name="Google Shape;6679;p71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6680" name="Google Shape;6680;p71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71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71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71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4" name="Google Shape;6684;p71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5" name="Google Shape;6685;p71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6686" name="Google Shape;6686;p71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71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8" name="Google Shape;6688;p71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6689" name="Google Shape;6689;p71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71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71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71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71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4" name="Google Shape;6694;p71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6695" name="Google Shape;6695;p71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71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71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71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71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71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71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2" name="Google Shape;6702;p71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3" name="Google Shape;6703;p71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6704" name="Google Shape;6704;p71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71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71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71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8" name="Google Shape;6708;p71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6709" name="Google Shape;6709;p71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71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71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71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3" name="Google Shape;6713;p71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4" name="Google Shape;6714;p71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6715" name="Google Shape;6715;p71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71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71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8" name="Google Shape;6718;p71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6719" name="Google Shape;6719;p71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71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71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71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3" name="Google Shape;6723;p71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6724" name="Google Shape;6724;p71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71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71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71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71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9" name="Google Shape;6729;p71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6730" name="Google Shape;6730;p71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71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71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3" name="Google Shape;6733;p71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6734" name="Google Shape;6734;p71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71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71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71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71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71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71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71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71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71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4" name="Google Shape;6744;p71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6745" name="Google Shape;6745;p71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71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71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71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9" name="Google Shape;6749;p71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6750" name="Google Shape;6750;p71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71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71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71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71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5" name="Google Shape;6755;p71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6756" name="Google Shape;6756;p71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71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71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71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0" name="Google Shape;6760;p71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6761" name="Google Shape;6761;p71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71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3" name="Google Shape;6763;p71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6764" name="Google Shape;6764;p71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71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71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71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71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9" name="Google Shape;6769;p71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770" name="Google Shape;6770;p71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71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71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71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71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71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71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71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71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71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0" name="Google Shape;6780;p71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781" name="Google Shape;6781;p71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71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3" name="Google Shape;6783;p71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784" name="Google Shape;6784;p71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71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71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71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788" name="Google Shape;6788;p71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71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71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71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71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71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71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71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71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7" name="Google Shape;6797;p71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798" name="Google Shape;6798;p71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71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71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1" name="Google Shape;6801;p71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802" name="Google Shape;6802;p71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71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71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71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6" name="Google Shape;6806;p71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807" name="Google Shape;6807;p71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71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71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71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71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2" name="Google Shape;6812;p71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813" name="Google Shape;6813;p71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71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71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71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71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8" name="Google Shape;6818;p71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819" name="Google Shape;6819;p71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71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1" name="Google Shape;6821;p71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822" name="Google Shape;6822;p71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71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71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71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71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7" name="Google Shape;6827;p71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828" name="Google Shape;6828;p71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71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71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71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71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71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71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71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71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7" name="Google Shape;6837;p71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838" name="Google Shape;6838;p71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71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71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71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71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71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71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71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71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71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71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9" name="Google Shape;6849;p71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850" name="Google Shape;6850;p71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71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71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71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4" name="Google Shape;6854;p71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855" name="Google Shape;6855;p71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71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71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71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71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71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1" name="Google Shape;6861;p71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862" name="Google Shape;6862;p71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71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71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71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71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71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8" name="Google Shape;6868;p71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869" name="Google Shape;6869;p71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71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71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71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71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71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71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71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7" name="Google Shape;6877;p71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878" name="Google Shape;6878;p71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71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71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71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71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71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4" name="Google Shape;6884;p71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885" name="Google Shape;6885;p71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71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71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71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9" name="Google Shape;6889;p71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890" name="Google Shape;6890;p71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71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71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71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71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71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71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71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71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71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0" name="Google Shape;6900;p71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901" name="Google Shape;6901;p71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71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71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71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71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71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7" name="Google Shape;6907;p71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908" name="Google Shape;6908;p71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71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71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71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71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71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71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5" name="Google Shape;6915;p71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916" name="Google Shape;6916;p71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71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71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71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71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71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71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71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71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71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71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7" name="Google Shape;6927;p71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928" name="Google Shape;6928;p71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71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71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71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71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71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71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5" name="Google Shape;6935;p71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936" name="Google Shape;6936;p71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71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71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71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71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71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71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71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71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71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71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71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71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9" name="Google Shape;6949;p71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950" name="Google Shape;6950;p71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71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71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71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71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5" name="Google Shape;6955;p71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956" name="Google Shape;6956;p71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71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71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71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71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1" name="Google Shape;6961;p71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962" name="Google Shape;6962;p71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71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71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5" name="Google Shape;6965;p71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966" name="Google Shape;6966;p71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71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8" name="Google Shape;6968;p71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969" name="Google Shape;6969;p71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71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71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71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71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71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5" name="Google Shape;6975;p71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976" name="Google Shape;6976;p71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71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71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9" name="Google Shape;6979;p71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980" name="Google Shape;6980;p71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71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71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71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4" name="Google Shape;6984;p71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985" name="Google Shape;6985;p71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71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71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71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71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71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71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71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71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71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5" name="Google Shape;6995;p71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996" name="Google Shape;6996;p71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71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71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71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71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71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2" name="Google Shape;7002;p71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7003" name="Google Shape;7003;p71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71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71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71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71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71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9" name="Google Shape;7009;p71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7010" name="Google Shape;7010;p71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71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71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71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71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71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6" name="Google Shape;7016;p71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7017" name="Google Shape;7017;p71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71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71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71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1" name="Google Shape;7021;p71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7022" name="Google Shape;7022;p71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71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71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5" name="Google Shape;7025;p71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7026" name="Google Shape;7026;p71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71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71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71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71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71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2" name="Google Shape;7032;p71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7033" name="Google Shape;7033;p71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71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71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71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7" name="Google Shape;7037;p71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7038" name="Google Shape;7038;p71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71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71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1" name="Google Shape;7041;p71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7042" name="Google Shape;7042;p71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71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71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045" name="Google Shape;7045;p71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7046" name="Google Shape;7046;p71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7047" name="Google Shape;7047;p71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71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71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71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71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6" name="Google Shape;7056;p7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-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57" name="Google Shape;7057;p72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8" name="Google Shape;7058;p72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9" name="Google Shape;7059;p72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60" name="Google Shape;7060;p72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7061" name="Google Shape;7061;p72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72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72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72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5" name="Google Shape;7065;p72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7066" name="Google Shape;7066;p72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72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8" name="Google Shape;7068;p72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9" name="Google Shape;7069;p72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0" name="Google Shape;7070;p72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1" name="Google Shape;7071;p72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2" name="Google Shape;7072;p72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3" name="Google Shape;7073;p72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4" name="Google Shape;7074;p72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7075" name="Google Shape;7075;p72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72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72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8" name="Google Shape;7078;p72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7079" name="Google Shape;7079;p72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72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1" name="Google Shape;7081;p72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7082" name="Google Shape;7082;p72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72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72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72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72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7" name="Google Shape;7087;p72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8" name="Google Shape;7088;p72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9" name="Google Shape;7089;p72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0" name="Google Shape;7090;p72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1" name="Google Shape;7091;p72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2" name="Google Shape;7092;p72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7093" name="Google Shape;7093;p72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72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5" name="Google Shape;7095;p72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6" name="Google Shape;7096;p72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7" name="Google Shape;7097;p72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7098" name="Google Shape;7098;p72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72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72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72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2" name="Google Shape;7102;p72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3" name="Google Shape;7103;p72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4" name="Google Shape;7104;p72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5" name="Google Shape;7105;p72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6" name="Google Shape;7106;p72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7" name="Google Shape;7107;p72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8" name="Google Shape;7108;p72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7109" name="Google Shape;7109;p72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72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1" name="Google Shape;7111;p72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7112" name="Google Shape;7112;p72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72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4" name="Google Shape;7114;p72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7115" name="Google Shape;7115;p72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72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7" name="Google Shape;7117;p72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8" name="Google Shape;7118;p72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7119" name="Google Shape;7119;p72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72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1" name="Google Shape;7121;p72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2" name="Google Shape;7122;p72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7123" name="Google Shape;7123;p72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72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72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72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7" name="Google Shape;7127;p72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7128" name="Google Shape;7128;p72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72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72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72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2" name="Google Shape;7132;p72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7133" name="Google Shape;7133;p72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72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5" name="Google Shape;7135;p72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7136" name="Google Shape;7136;p72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72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8" name="Google Shape;7138;p72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9" name="Google Shape;7139;p72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0" name="Google Shape;7140;p72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7141" name="Google Shape;7141;p72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72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72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72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72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6" name="Google Shape;7146;p72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7" name="Google Shape;7147;p72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7148" name="Google Shape;7148;p72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72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0" name="Google Shape;7150;p72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7151" name="Google Shape;7151;p72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72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72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4" name="Google Shape;7154;p72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7155" name="Google Shape;7155;p72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72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7" name="Google Shape;7157;p72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7158" name="Google Shape;7158;p72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72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0" name="Google Shape;7160;p72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61" name="Google Shape;7161;p72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7162" name="Google Shape;7162;p72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72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72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5" name="Google Shape;7165;p72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7166" name="Google Shape;7166;p72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72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72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72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72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1" name="Google Shape;7171;p72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2" name="Google Shape;7172;p72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3" name="Google Shape;7173;p72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7174" name="Google Shape;7174;p72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72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72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7" name="Google Shape;7177;p72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7178" name="Google Shape;7178;p72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72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72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1" name="Google Shape;7181;p72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7182" name="Google Shape;7182;p72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72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72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5" name="Google Shape;7185;p72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7186" name="Google Shape;7186;p72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72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72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72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0" name="Google Shape;7190;p72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7191" name="Google Shape;7191;p72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72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72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4" name="Google Shape;7194;p72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5" name="Google Shape;7195;p72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7196" name="Google Shape;7196;p72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72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8" name="Google Shape;7198;p72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7199" name="Google Shape;7199;p72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72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1" name="Google Shape;7201;p72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2" name="Google Shape;7202;p72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3" name="Google Shape;7203;p72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7204" name="Google Shape;7204;p72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72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72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72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8" name="Google Shape;7208;p72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7209" name="Google Shape;7209;p72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72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1" name="Google Shape;7211;p72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2" name="Google Shape;7212;p72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7213" name="Google Shape;7213;p72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72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72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72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72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72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9" name="Google Shape;7219;p72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7220" name="Google Shape;7220;p72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72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72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72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72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72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72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7" name="Google Shape;7227;p72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7228" name="Google Shape;7228;p72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72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0" name="Google Shape;7230;p72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7231" name="Google Shape;7231;p72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72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72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72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5" name="Google Shape;7235;p72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7236" name="Google Shape;7236;p72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72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72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39" name="Google Shape;7239;p72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40" name="Google Shape;7240;p72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7241" name="Google Shape;7241;p72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2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3" name="Google Shape;7243;p72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4" name="Google Shape;7244;p72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45" name="Google Shape;7245;p72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7246" name="Google Shape;7246;p72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72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8" name="Google Shape;7248;p72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7249" name="Google Shape;7249;p72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72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72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72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3" name="Google Shape;7253;p72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7254" name="Google Shape;7254;p72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72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72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57" name="Google Shape;7257;p72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58" name="Google Shape;7258;p72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7259" name="Google Shape;7259;p72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72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72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2" name="Google Shape;7262;p72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7263" name="Google Shape;7263;p72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72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72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72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7" name="Google Shape;7267;p72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7268" name="Google Shape;7268;p72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72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0" name="Google Shape;7270;p72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7271" name="Google Shape;7271;p72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72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3" name="Google Shape;7273;p72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7274" name="Google Shape;7274;p72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72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72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72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72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9" name="Google Shape;7279;p72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7280" name="Google Shape;7280;p72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72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72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72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4" name="Google Shape;7284;p72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5" name="Google Shape;7285;p72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86" name="Google Shape;7286;p72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7287" name="Google Shape;7287;p72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72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9" name="Google Shape;7289;p72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7290" name="Google Shape;7290;p72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2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72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7293" name="Google Shape;7293;p72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72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5" name="Google Shape;7295;p72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7296" name="Google Shape;7296;p72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72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72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72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72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72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72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72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4" name="Google Shape;7304;p72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7305" name="Google Shape;7305;p72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72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7" name="Google Shape;7307;p72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8" name="Google Shape;7308;p72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7309" name="Google Shape;7309;p72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2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1" name="Google Shape;7311;p72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7312" name="Google Shape;7312;p72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72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4" name="Google Shape;7314;p72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7315" name="Google Shape;7315;p72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72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72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8" name="Google Shape;7318;p72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7319" name="Google Shape;7319;p72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72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1" name="Google Shape;7321;p72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22" name="Google Shape;7322;p72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7323" name="Google Shape;7323;p72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72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72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6" name="Google Shape;7326;p72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7327" name="Google Shape;7327;p72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72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9" name="Google Shape;7329;p72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7330" name="Google Shape;7330;p72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72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2" name="Google Shape;7332;p72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7333" name="Google Shape;7333;p72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72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72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6" name="Google Shape;7336;p72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1" name="Google Shape;7341;p7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342" name="Google Shape;7342;p73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7343" name="Google Shape;7343;p73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73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73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7346" name="Google Shape;7346;p73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3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73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9" name="Google Shape;7349;p73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7350" name="Google Shape;7350;p73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73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73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3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73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5" name="Google Shape;7355;p73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7356" name="Google Shape;7356;p73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3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73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73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0" name="Google Shape;7360;p73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1" name="Google Shape;7361;p73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7362" name="Google Shape;7362;p73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73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73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5" name="Google Shape;7365;p73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7366" name="Google Shape;7366;p73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73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3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9" name="Google Shape;7369;p73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7370" name="Google Shape;7370;p73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3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2" name="Google Shape;7372;p73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3" name="Google Shape;7373;p73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7374" name="Google Shape;7374;p73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3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3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7" name="Google Shape;7377;p73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8" name="Google Shape;7378;p73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7379" name="Google Shape;7379;p73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3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73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73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3" name="Google Shape;7383;p73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7384" name="Google Shape;7384;p73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73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73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73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8" name="Google Shape;7388;p73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7389" name="Google Shape;7389;p73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73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73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2" name="Google Shape;7392;p73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7393" name="Google Shape;7393;p73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73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5" name="Google Shape;7395;p73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7396" name="Google Shape;7396;p73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73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98" name="Google Shape;7398;p73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99" name="Google Shape;7399;p73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7400" name="Google Shape;7400;p73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73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2" name="Google Shape;7402;p73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3" name="Google Shape;7403;p73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7404" name="Google Shape;7404;p73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73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73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7" name="Google Shape;7407;p73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7408" name="Google Shape;7408;p73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73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73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73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2" name="Google Shape;7412;p73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7413" name="Google Shape;7413;p73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73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73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73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7" name="Google Shape;7417;p73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8" name="Google Shape;7418;p73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7419" name="Google Shape;7419;p73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3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73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2" name="Google Shape;7422;p73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3" name="Google Shape;7423;p73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7424" name="Google Shape;7424;p73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73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73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73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73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73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73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73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73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73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73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5" name="Google Shape;7435;p73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7436" name="Google Shape;7436;p73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73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73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9" name="Google Shape;7439;p73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0" name="Google Shape;7440;p73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1" name="Google Shape;7441;p73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7442" name="Google Shape;7442;p73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73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73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5" name="Google Shape;7445;p73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7446" name="Google Shape;7446;p73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73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73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9" name="Google Shape;7449;p73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7450" name="Google Shape;7450;p73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73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73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3" name="Google Shape;7453;p73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7454" name="Google Shape;7454;p73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73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56" name="Google Shape;7456;p73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7" name="Google Shape;7457;p73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58" name="Google Shape;7458;p73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7459" name="Google Shape;7459;p73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73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73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73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73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73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73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3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3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73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73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0" name="Google Shape;7470;p73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7471" name="Google Shape;7471;p73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73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73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4" name="Google Shape;7474;p73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7475" name="Google Shape;7475;p73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3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73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73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9" name="Google Shape;7479;p73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0" name="Google Shape;7480;p73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7481" name="Google Shape;7481;p73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73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3" name="Google Shape;7483;p73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7484" name="Google Shape;7484;p73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73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73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73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73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9" name="Google Shape;7489;p73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7490" name="Google Shape;7490;p73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73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73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3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4" name="Google Shape;7494;p73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5" name="Google Shape;7495;p73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6" name="Google Shape;7496;p73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97" name="Google Shape;7497;p73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7498" name="Google Shape;7498;p73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73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0" name="Google Shape;7500;p73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7501" name="Google Shape;7501;p73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73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73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73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5" name="Google Shape;7505;p73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7506" name="Google Shape;7506;p73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73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73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9" name="Google Shape;7509;p73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7510" name="Google Shape;7510;p73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73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73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3" name="Google Shape;7513;p73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7514" name="Google Shape;7514;p73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73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73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73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73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73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73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1" name="Google Shape;7521;p73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7522" name="Google Shape;7522;p73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73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3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73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73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73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3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9" name="Google Shape;7529;p73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0" name="Google Shape;7530;p73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7531" name="Google Shape;7531;p73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73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73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73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73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6" name="Google Shape;7536;p73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7537" name="Google Shape;7537;p73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3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3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73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73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2" name="Google Shape;7542;p73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7543" name="Google Shape;7543;p73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73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73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6" name="Google Shape;7546;p73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7547" name="Google Shape;7547;p73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73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73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73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51" name="Google Shape;7551;p73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2" name="Google Shape;7552;p73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3" name="Google Shape;7553;p73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7554" name="Google Shape;7554;p73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73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73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73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73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9" name="Google Shape;7559;p73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7560" name="Google Shape;7560;p73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73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73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3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3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73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73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7" name="Google Shape;7567;p73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7568" name="Google Shape;7568;p73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73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73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1" name="Google Shape;7571;p73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7572" name="Google Shape;7572;p73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73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73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3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73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73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73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73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0" name="Google Shape;7580;p73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7581" name="Google Shape;7581;p73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73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73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73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73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3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3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8" name="Google Shape;7588;p73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7589" name="Google Shape;7589;p73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73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1" name="Google Shape;7591;p73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7592" name="Google Shape;7592;p73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73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3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73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73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73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73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3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73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73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2" name="Google Shape;7602;p73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7603" name="Google Shape;7603;p73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73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73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73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7" name="Google Shape;7607;p73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7608" name="Google Shape;7608;p73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73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73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73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3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3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3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5" name="Google Shape;7615;p73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7616" name="Google Shape;7616;p73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73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73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9" name="Google Shape;7619;p73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7620" name="Google Shape;7620;p73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73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73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73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73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73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73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7627" name="Google Shape;7627;p73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73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73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73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1" name="Google Shape;7631;p73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7632" name="Google Shape;7632;p73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73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4" name="Google Shape;7634;p73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7635" name="Google Shape;7635;p73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73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73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7638" name="Google Shape;7638;p73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3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73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73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73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73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3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5" name="Google Shape;7645;p73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7646" name="Google Shape;7646;p73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73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73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73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73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1" name="Google Shape;7651;p73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7652" name="Google Shape;7652;p73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73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73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73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6" name="Google Shape;7656;p73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7657" name="Google Shape;7657;p73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73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73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73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1" name="Google Shape;7661;p73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7662" name="Google Shape;7662;p73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73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73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73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6" name="Google Shape;7666;p73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7667" name="Google Shape;7667;p73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3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9" name="Google Shape;7669;p73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7670" name="Google Shape;7670;p73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73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73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73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3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5" name="Google Shape;7675;p73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7676" name="Google Shape;7676;p73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73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73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73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73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3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3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3" name="Google Shape;7683;p73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7684" name="Google Shape;7684;p73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73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3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7" name="Google Shape;7687;p73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88" name="Google Shape;7688;p73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7689" name="Google Shape;7689;p73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73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73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73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3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4" name="Google Shape;7694;p73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7695" name="Google Shape;7695;p73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73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73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3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73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0" name="Google Shape;7700;p73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7701" name="Google Shape;7701;p73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73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73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73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3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3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3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3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73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0" name="Google Shape;7710;p73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7711" name="Google Shape;7711;p73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73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73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73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73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73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73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73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9" name="Google Shape;7719;p73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7720" name="Google Shape;7720;p73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73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3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3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4" name="Google Shape;7724;p73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7725" name="Google Shape;7725;p73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73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7" name="Google Shape;7727;p73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7728" name="Google Shape;7728;p73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73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73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73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73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73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4" name="Google Shape;7734;p73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7735" name="Google Shape;7735;p73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73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3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3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9" name="Google Shape;7739;p73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7740" name="Google Shape;7740;p73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73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73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3" name="Google Shape;7743;p73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7744" name="Google Shape;7744;p73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73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73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73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73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73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73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1" name="Google Shape;7751;p73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7752" name="Google Shape;7752;p73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73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4" name="Google Shape;7754;p73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7755" name="Google Shape;7755;p73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3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7" name="Google Shape;7757;p73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7758" name="Google Shape;7758;p73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73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0" name="Google Shape;7760;p73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7761" name="Google Shape;7761;p73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3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3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73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73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73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3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8" name="Google Shape;7768;p73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769" name="Google Shape;7769;p73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73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1" name="Google Shape;7771;p73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772" name="Google Shape;7772;p73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73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4" name="Google Shape;7774;p73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5" name="Google Shape;7775;p73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776" name="Google Shape;7776;p73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73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73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3" name="Google Shape;7783;p7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784" name="Google Shape;7784;p74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5" name="Google Shape;7785;p74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786" name="Google Shape;7786;p74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4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8" name="Google Shape;7788;p74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789" name="Google Shape;7789;p74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4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74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2" name="Google Shape;7792;p74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793" name="Google Shape;7793;p74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74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74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74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74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8" name="Google Shape;7798;p74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799" name="Google Shape;7799;p74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74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4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4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74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4" name="Google Shape;7804;p74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805" name="Google Shape;7805;p74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4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74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74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74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74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74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4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74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74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74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74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7" name="Google Shape;7817;p74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818" name="Google Shape;7818;p74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74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0" name="Google Shape;7820;p74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821" name="Google Shape;7821;p74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74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74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74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5" name="Google Shape;7825;p74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6" name="Google Shape;7826;p74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827" name="Google Shape;7827;p74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74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4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4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74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74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3" name="Google Shape;7833;p74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4" name="Google Shape;7834;p74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5" name="Google Shape;7835;p74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836" name="Google Shape;7836;p74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4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4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4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74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1" name="Google Shape;7841;p74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842" name="Google Shape;7842;p74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74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4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4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74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74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4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74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0" name="Google Shape;7850;p74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851" name="Google Shape;7851;p74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74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3" name="Google Shape;7853;p74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854" name="Google Shape;7854;p74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74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74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7" name="Google Shape;7857;p74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858" name="Google Shape;7858;p74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74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0" name="Google Shape;7860;p74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861" name="Google Shape;7861;p74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4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4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74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74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74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74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8" name="Google Shape;7868;p74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869" name="Google Shape;7869;p74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4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1" name="Google Shape;7871;p74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872" name="Google Shape;7872;p74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74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74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5" name="Google Shape;7875;p74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876" name="Google Shape;7876;p74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74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8" name="Google Shape;7878;p74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879" name="Google Shape;7879;p74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74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74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2" name="Google Shape;7882;p74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3" name="Google Shape;7883;p74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4" name="Google Shape;7884;p74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885" name="Google Shape;7885;p74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74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74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74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74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74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1" name="Google Shape;7891;p74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2" name="Google Shape;7892;p74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893" name="Google Shape;7893;p74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74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74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6" name="Google Shape;7896;p74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897" name="Google Shape;7897;p74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74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9" name="Google Shape;7899;p74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0" name="Google Shape;7900;p74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901" name="Google Shape;7901;p74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74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74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4" name="Google Shape;7904;p74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905" name="Google Shape;7905;p74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74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7" name="Google Shape;7907;p74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8" name="Google Shape;7908;p74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9" name="Google Shape;7909;p74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0" name="Google Shape;7910;p74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911" name="Google Shape;7911;p74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74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3" name="Google Shape;7913;p74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4" name="Google Shape;7914;p74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915" name="Google Shape;7915;p74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74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7" name="Google Shape;7917;p74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8" name="Google Shape;7918;p74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9" name="Google Shape;7919;p74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20" name="Google Shape;7920;p74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921" name="Google Shape;7921;p74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74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74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4" name="Google Shape;7924;p74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925" name="Google Shape;7925;p74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4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7" name="Google Shape;7927;p74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928" name="Google Shape;7928;p74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4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0" name="Google Shape;7930;p74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31" name="Google Shape;7931;p74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932" name="Google Shape;7932;p74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74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4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4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74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74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74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74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74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41" name="Google Shape;7941;p74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2" name="Google Shape;7942;p74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943" name="Google Shape;7943;p74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74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4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4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7" name="Google Shape;7947;p74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948" name="Google Shape;7948;p74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74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0" name="Google Shape;7950;p74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951" name="Google Shape;7951;p74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74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3" name="Google Shape;7953;p74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54" name="Google Shape;7954;p74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955" name="Google Shape;7955;p74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74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74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8" name="Google Shape;7958;p74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959" name="Google Shape;7959;p74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74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74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4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4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4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5" name="Google Shape;7965;p74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966" name="Google Shape;7966;p74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74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8" name="Google Shape;7968;p74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969" name="Google Shape;7969;p74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4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1" name="Google Shape;7971;p74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972" name="Google Shape;7972;p74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74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74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4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4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7" name="Google Shape;7977;p74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978" name="Google Shape;7978;p74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74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4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4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2" name="Google Shape;7982;p74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3" name="Google Shape;7983;p74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984" name="Google Shape;7984;p74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74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74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4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8" name="Google Shape;7988;p74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989" name="Google Shape;7989;p74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74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4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2" name="Google Shape;7992;p74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993" name="Google Shape;7993;p74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74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74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6" name="Google Shape;7996;p74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997" name="Google Shape;7997;p74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4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4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74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74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74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74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74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74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6" name="Google Shape;8006;p74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7" name="Google Shape;8007;p74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8008" name="Google Shape;8008;p74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4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4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1" name="Google Shape;8011;p74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8012" name="Google Shape;8012;p74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74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4" name="Google Shape;8014;p74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8015" name="Google Shape;8015;p74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4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7" name="Google Shape;8017;p74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8" name="Google Shape;8018;p74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8019" name="Google Shape;8019;p74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74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1" name="Google Shape;8021;p74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8022" name="Google Shape;8022;p74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74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4" name="Google Shape;8024;p74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8025" name="Google Shape;8025;p74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74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7" name="Google Shape;8027;p74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8028" name="Google Shape;8028;p74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74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0" name="Google Shape;8030;p74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8031" name="Google Shape;8031;p74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4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4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4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5" name="Google Shape;8035;p74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8036" name="Google Shape;8036;p74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74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8" name="Google Shape;8038;p74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8039" name="Google Shape;8039;p74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4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1" name="Google Shape;8041;p74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8042" name="Google Shape;8042;p74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74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74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74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74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7" name="Google Shape;8047;p74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8048" name="Google Shape;8048;p74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74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74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74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4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4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74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74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6" name="Google Shape;8056;p74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8057" name="Google Shape;8057;p74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74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74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0" name="Google Shape;8060;p74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8061" name="Google Shape;8061;p74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74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74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74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5" name="Google Shape;8065;p74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8066" name="Google Shape;8066;p74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74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8" name="Google Shape;8068;p74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9" name="Google Shape;8069;p74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8070" name="Google Shape;8070;p74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4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74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74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4" name="Google Shape;8074;p74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8075" name="Google Shape;8075;p74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74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74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4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9" name="Google Shape;8079;p74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8080" name="Google Shape;8080;p74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4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4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3" name="Google Shape;8083;p74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8084" name="Google Shape;8084;p74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74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6" name="Google Shape;8086;p74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8087" name="Google Shape;8087;p74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74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74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0" name="Google Shape;8090;p74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8091" name="Google Shape;8091;p74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74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3" name="Google Shape;8093;p74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8094" name="Google Shape;8094;p74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74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6" name="Google Shape;8096;p74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8097" name="Google Shape;8097;p74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74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4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74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1" name="Google Shape;8101;p74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2" name="Google Shape;8102;p74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8103" name="Google Shape;8103;p74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74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74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6" name="Google Shape;8106;p74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7" name="Google Shape;8107;p74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8108" name="Google Shape;8108;p74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74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74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1" name="Google Shape;8111;p74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12" name="Google Shape;8112;p74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8113" name="Google Shape;8113;p74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4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74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6" name="Google Shape;8116;p74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8117" name="Google Shape;8117;p74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4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4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0" name="Google Shape;8120;p74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8121" name="Google Shape;8121;p74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74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74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74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4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6" name="Google Shape;8126;p74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7" name="Google Shape;8127;p74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8128" name="Google Shape;8128;p74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74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74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1" name="Google Shape;8131;p74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2" name="Google Shape;8132;p74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8133" name="Google Shape;8133;p74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74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74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74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74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74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74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74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74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74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74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44" name="Google Shape;8144;p74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9" name="Google Shape;8149;p7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150" name="Google Shape;8150;p75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1" name="Google Shape;8151;p75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8152" name="Google Shape;8152;p75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75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75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5" name="Google Shape;8155;p75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8156" name="Google Shape;8156;p75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75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75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75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75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75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75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75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75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75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75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75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68" name="Google Shape;8168;p75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9" name="Google Shape;8169;p75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0" name="Google Shape;8170;p75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71" name="Google Shape;8171;p75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8172" name="Google Shape;8172;p75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75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75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75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76" name="Google Shape;8176;p75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77" name="Google Shape;8177;p75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8178" name="Google Shape;8178;p75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75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75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75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75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3" name="Google Shape;8183;p75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4" name="Google Shape;8184;p75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5" name="Google Shape;8185;p75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86" name="Google Shape;8186;p75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8187" name="Google Shape;8187;p75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75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9" name="Google Shape;8189;p75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8190" name="Google Shape;8190;p75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75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75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75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4" name="Google Shape;8194;p75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5" name="Google Shape;8195;p75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96" name="Google Shape;8196;p75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8197" name="Google Shape;8197;p75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75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75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00" name="Google Shape;8200;p75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01" name="Google Shape;8201;p75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8202" name="Google Shape;8202;p75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75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75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05" name="Google Shape;8205;p75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6" name="Google Shape;8206;p75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07" name="Google Shape;8207;p75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8208" name="Google Shape;8208;p75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75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0" name="Google Shape;8210;p75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8211" name="Google Shape;8211;p75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75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3" name="Google Shape;8213;p75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8214" name="Google Shape;8214;p75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75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6" name="Google Shape;8216;p75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8217" name="Google Shape;8217;p75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75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75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75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75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75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75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75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75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6" name="Google Shape;8226;p75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8227" name="Google Shape;8227;p75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75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75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0" name="Google Shape;8230;p75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8231" name="Google Shape;8231;p75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75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75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75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75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75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75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75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9" name="Google Shape;8239;p75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8240" name="Google Shape;8240;p75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75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75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75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75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75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75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7" name="Google Shape;8247;p75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8248" name="Google Shape;8248;p75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75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0" name="Google Shape;8250;p75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1" name="Google Shape;8251;p75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8252" name="Google Shape;8252;p75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75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75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75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75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75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75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9" name="Google Shape;8259;p75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8260" name="Google Shape;8260;p75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75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75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3" name="Google Shape;8263;p75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8264" name="Google Shape;8264;p75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75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75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7" name="Google Shape;8267;p75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68" name="Google Shape;8268;p75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8269" name="Google Shape;8269;p75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75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75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2" name="Google Shape;8272;p75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8273" name="Google Shape;8273;p75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75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75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6" name="Google Shape;8276;p75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7" name="Google Shape;8277;p75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8" name="Google Shape;8278;p75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8279" name="Google Shape;8279;p75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75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75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75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75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4" name="Google Shape;8284;p75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8285" name="Google Shape;8285;p75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75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75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75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75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75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1" name="Google Shape;8291;p75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8292" name="Google Shape;8292;p75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75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75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5" name="Google Shape;8295;p75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8296" name="Google Shape;8296;p75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75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8" name="Google Shape;8298;p75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8299" name="Google Shape;8299;p75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75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75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2" name="Google Shape;8302;p75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8303" name="Google Shape;8303;p75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75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75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75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75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08" name="Google Shape;8308;p75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9" name="Google Shape;8309;p75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0" name="Google Shape;8310;p75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1" name="Google Shape;8311;p75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2" name="Google Shape;8312;p75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8313" name="Google Shape;8313;p75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75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75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75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7" name="Google Shape;8317;p75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8318" name="Google Shape;8318;p75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75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75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75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75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75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75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75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75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75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75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75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0" name="Google Shape;8330;p75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8331" name="Google Shape;8331;p75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75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75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75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75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75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75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75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75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0" name="Google Shape;8340;p75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8341" name="Google Shape;8341;p75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75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75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4" name="Google Shape;8344;p75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8345" name="Google Shape;8345;p75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75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75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75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75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75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1" name="Google Shape;8351;p75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8352" name="Google Shape;8352;p75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75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75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75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75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7" name="Google Shape;8357;p75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8358" name="Google Shape;8358;p75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75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75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75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75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75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75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5" name="Google Shape;8365;p75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8366" name="Google Shape;8366;p75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75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75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75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75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75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2" name="Google Shape;8372;p75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8373" name="Google Shape;8373;p75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75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75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75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75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75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75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75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75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2" name="Google Shape;8382;p75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8383" name="Google Shape;8383;p75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75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75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6" name="Google Shape;8386;p75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8387" name="Google Shape;8387;p75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75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75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75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1" name="Google Shape;8391;p75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8392" name="Google Shape;8392;p75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75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4" name="Google Shape;8394;p75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8395" name="Google Shape;8395;p75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75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75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75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9" name="Google Shape;8399;p75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8400" name="Google Shape;8400;p75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75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75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75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4" name="Google Shape;8404;p75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8405" name="Google Shape;8405;p75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75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75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75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75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75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75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75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75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4" name="Google Shape;8414;p75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8415" name="Google Shape;8415;p75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75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7" name="Google Shape;8417;p75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8418" name="Google Shape;8418;p75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75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75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75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75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75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75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5" name="Google Shape;8425;p75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8426" name="Google Shape;8426;p75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75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75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75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75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75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75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75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75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75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75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75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75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75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75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75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75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3" name="Google Shape;8443;p75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8444" name="Google Shape;8444;p75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75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75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75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75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75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0" name="Google Shape;8450;p75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8451" name="Google Shape;8451;p75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75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3" name="Google Shape;8453;p75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8454" name="Google Shape;8454;p75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75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75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75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75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75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75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1" name="Google Shape;8461;p75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8462" name="Google Shape;8462;p75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75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75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75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75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75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8" name="Google Shape;8468;p75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8469" name="Google Shape;8469;p75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75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75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75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75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4" name="Google Shape;8474;p75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8475" name="Google Shape;8475;p75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75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75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75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75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75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75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2" name="Google Shape;8482;p75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8483" name="Google Shape;8483;p75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75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75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75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7" name="Google Shape;8487;p75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8488" name="Google Shape;8488;p75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75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75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1" name="Google Shape;8491;p75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8492" name="Google Shape;8492;p75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75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75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5" name="Google Shape;8495;p75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8496" name="Google Shape;8496;p75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75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75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75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75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75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75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75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75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5" name="Google Shape;8505;p75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06" name="Google Shape;8506;p75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8507" name="Google Shape;8507;p75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75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75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75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75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75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75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4" name="Google Shape;8514;p75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8515" name="Google Shape;8515;p75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75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75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75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75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75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1" name="Google Shape;8521;p75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8522" name="Google Shape;8522;p75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75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75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75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75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75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75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75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0" name="Google Shape;8530;p75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8531" name="Google Shape;8531;p75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75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75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75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75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6" name="Google Shape;8536;p75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8537" name="Google Shape;8537;p75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75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75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75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75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75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3" name="Google Shape;8543;p75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8544" name="Google Shape;8544;p75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75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75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7" name="Google Shape;8547;p75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8548" name="Google Shape;8548;p75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75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75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75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75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75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75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5" name="Google Shape;8555;p75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8556" name="Google Shape;8556;p75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75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75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75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75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75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75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3" name="Google Shape;8563;p75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8564" name="Google Shape;8564;p75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75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75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75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75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75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75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1" name="Google Shape;8571;p75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8572" name="Google Shape;8572;p75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75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75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75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75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7" name="Google Shape;8577;p75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8578" name="Google Shape;8578;p75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75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75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1" name="Google Shape;8581;p75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8582" name="Google Shape;8582;p75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75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75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75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75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7" name="Google Shape;8587;p75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8588" name="Google Shape;8588;p75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75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75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75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75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75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4" name="Google Shape;8594;p75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8595" name="Google Shape;8595;p75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75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75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75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75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75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75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2" name="Google Shape;8602;p75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8603" name="Google Shape;8603;p75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75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75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75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7" name="Google Shape;8607;p75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8608" name="Google Shape;8608;p75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75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75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75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75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75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75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5" name="Google Shape;8615;p75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8616" name="Google Shape;8616;p75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75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75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75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20" name="Google Shape;8620;p75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1" name="Google Shape;8621;p75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8622" name="Google Shape;8622;p75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75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75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75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26" name="Google Shape;8626;p75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7" name="Google Shape;8627;p75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8628" name="Google Shape;8628;p75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75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75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31" name="Google Shape;8631;p75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8632" name="Google Shape;8632;p75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75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8634" name="Google Shape;8634;p75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8635" name="Google Shape;8635;p75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75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75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75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75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75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75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2" name="Google Shape;8642;p75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8643" name="Google Shape;8643;p75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75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75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75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75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8648" name="Google Shape;8648;p75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3" name="Google Shape;8653;p7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/>
              <a:t>Performing 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654" name="Google Shape;8654;p76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8655" name="Google Shape;8655;p76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76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76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76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76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60" name="Google Shape;8660;p76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1" name="Google Shape;8661;p76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2" name="Google Shape;8662;p76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8663" name="Google Shape;8663;p76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76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76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6" name="Google Shape;8666;p76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8667" name="Google Shape;8667;p76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76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9" name="Google Shape;8669;p76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8670" name="Google Shape;8670;p76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76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76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76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4" name="Google Shape;8674;p76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75" name="Google Shape;8675;p76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8676" name="Google Shape;8676;p76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76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8" name="Google Shape;8678;p76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79" name="Google Shape;8679;p76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8680" name="Google Shape;8680;p76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76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2" name="Google Shape;8682;p76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8683" name="Google Shape;8683;p76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76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76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76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76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76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76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76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1" name="Google Shape;8691;p76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8692" name="Google Shape;8692;p76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76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4" name="Google Shape;8694;p76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8695" name="Google Shape;8695;p76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76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76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8" name="Google Shape;8698;p76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9" name="Google Shape;8699;p76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0" name="Google Shape;8700;p76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8701" name="Google Shape;8701;p76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76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3" name="Google Shape;8703;p76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8704" name="Google Shape;8704;p76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76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76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76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76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76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10" name="Google Shape;8710;p76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11" name="Google Shape;8711;p76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8712" name="Google Shape;8712;p76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76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76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76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6" name="Google Shape;8716;p76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8717" name="Google Shape;8717;p76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76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76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0" name="Google Shape;8720;p76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21" name="Google Shape;8721;p76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8722" name="Google Shape;8722;p76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76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76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76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76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76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76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76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0" name="Google Shape;8730;p76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1" name="Google Shape;8731;p76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8732" name="Google Shape;8732;p76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76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76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76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6" name="Google Shape;8736;p76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7" name="Google Shape;8737;p76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8" name="Google Shape;8738;p76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8739" name="Google Shape;8739;p76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76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1" name="Google Shape;8741;p76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8742" name="Google Shape;8742;p76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76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76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5" name="Google Shape;8745;p76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6" name="Google Shape;8746;p76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8747" name="Google Shape;8747;p76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76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76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0" name="Google Shape;8750;p76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8751" name="Google Shape;8751;p76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76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76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76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76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76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7" name="Google Shape;8757;p76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8758" name="Google Shape;8758;p76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76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76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76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2" name="Google Shape;8762;p76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8763" name="Google Shape;8763;p76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76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65" name="Google Shape;8765;p76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66" name="Google Shape;8766;p76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8767" name="Google Shape;8767;p76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76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76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76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76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76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3" name="Google Shape;8773;p76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774" name="Google Shape;8774;p76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76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6" name="Google Shape;8776;p76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777" name="Google Shape;8777;p76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76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9" name="Google Shape;8779;p76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0" name="Google Shape;8780;p76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1" name="Google Shape;8781;p76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782" name="Google Shape;8782;p76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76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4" name="Google Shape;8784;p76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785" name="Google Shape;8785;p76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76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76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76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76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76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91" name="Google Shape;8791;p76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2" name="Google Shape;8792;p76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793" name="Google Shape;8793;p76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76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76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6" name="Google Shape;8796;p76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797" name="Google Shape;8797;p76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76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76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76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76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76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76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4" name="Google Shape;8804;p76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805" name="Google Shape;8805;p76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76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76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76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76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76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1" name="Google Shape;8811;p76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812" name="Google Shape;8812;p76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76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76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76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76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76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8" name="Google Shape;8818;p76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819" name="Google Shape;8819;p76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76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76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2" name="Google Shape;8822;p76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823" name="Google Shape;8823;p76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76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76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76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76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8" name="Google Shape;8828;p76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829" name="Google Shape;8829;p76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76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76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76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76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76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5" name="Google Shape;8835;p76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836" name="Google Shape;8836;p76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76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76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76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76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1" name="Google Shape;8841;p76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842" name="Google Shape;8842;p76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76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76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76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76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76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76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76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76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76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2" name="Google Shape;8852;p76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853" name="Google Shape;8853;p76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76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76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76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76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76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76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76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76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76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76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4" name="Google Shape;8864;p76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865" name="Google Shape;8865;p76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76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76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76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76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0" name="Google Shape;8870;p76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71" name="Google Shape;8871;p76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872" name="Google Shape;8872;p76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76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76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76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76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76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76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76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76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76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76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76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884" name="Google Shape;8884;p76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76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76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76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76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76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76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76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2" name="Google Shape;8892;p76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893" name="Google Shape;8893;p76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76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76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6" name="Google Shape;8896;p76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897" name="Google Shape;8897;p76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76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76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0" name="Google Shape;8900;p76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901" name="Google Shape;8901;p76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76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76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76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76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76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7" name="Google Shape;8907;p76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908" name="Google Shape;8908;p76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76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76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76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76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76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4" name="Google Shape;8914;p76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915" name="Google Shape;8915;p76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76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76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76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9" name="Google Shape;8919;p76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920" name="Google Shape;8920;p76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76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76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3" name="Google Shape;8923;p76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924" name="Google Shape;8924;p76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76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76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76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8" name="Google Shape;8928;p76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929" name="Google Shape;8929;p76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76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76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76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76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76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76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6" name="Google Shape;8936;p76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937" name="Google Shape;8937;p76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76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76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76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76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76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3" name="Google Shape;8943;p76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944" name="Google Shape;8944;p76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76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76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76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76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9" name="Google Shape;8949;p76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950" name="Google Shape;8950;p76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76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76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76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76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76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76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76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76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9" name="Google Shape;8959;p76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960" name="Google Shape;8960;p76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76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76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76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76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76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76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76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76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9" name="Google Shape;8969;p76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970" name="Google Shape;8970;p76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76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76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76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76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76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76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7" name="Google Shape;8977;p76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978" name="Google Shape;8978;p76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76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76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76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76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76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4" name="Google Shape;8984;p76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985" name="Google Shape;8985;p76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76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76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76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76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76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76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76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76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4" name="Google Shape;8994;p76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995" name="Google Shape;8995;p76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76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76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76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76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76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1" name="Google Shape;9001;p76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9002" name="Google Shape;9002;p76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76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76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76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6" name="Google Shape;9006;p76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9007" name="Google Shape;9007;p76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76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76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76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76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76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76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76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76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76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17" name="Google Shape;9017;p76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18" name="Google Shape;9018;p76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9019" name="Google Shape;9019;p76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76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76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76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76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76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5" name="Google Shape;9025;p76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9026" name="Google Shape;9026;p76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76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8" name="Google Shape;9028;p76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9029" name="Google Shape;9029;p76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76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1" name="Google Shape;9031;p76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9032" name="Google Shape;9032;p76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76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76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76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76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76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8" name="Google Shape;9038;p76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9039" name="Google Shape;9039;p76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76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76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2" name="Google Shape;9042;p76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9043" name="Google Shape;9043;p76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76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9" name="Google Shape;9049;p7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050" name="Google Shape;9050;p77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51" name="Google Shape;9051;p77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9052" name="Google Shape;9052;p77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77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54" name="Google Shape;9054;p77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55" name="Google Shape;9055;p77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9056" name="Google Shape;9056;p77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77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58" name="Google Shape;9058;p77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59" name="Google Shape;9059;p77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9060" name="Google Shape;9060;p77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77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2" name="Google Shape;9062;p77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9063" name="Google Shape;9063;p77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77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77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6" name="Google Shape;9066;p77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9067" name="Google Shape;9067;p77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77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77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77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77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2" name="Google Shape;9072;p77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9073" name="Google Shape;9073;p77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77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77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77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77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77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77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77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81" name="Google Shape;9081;p77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2" name="Google Shape;9082;p77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3" name="Google Shape;9083;p77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84" name="Google Shape;9084;p77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9085" name="Google Shape;9085;p77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77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77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77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9" name="Google Shape;9089;p77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9090" name="Google Shape;9090;p77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77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2" name="Google Shape;9092;p77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9093" name="Google Shape;9093;p77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77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5" name="Google Shape;9095;p77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9096" name="Google Shape;9096;p77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77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77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77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77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1" name="Google Shape;9101;p77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9102" name="Google Shape;9102;p77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77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77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77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9106" name="Google Shape;9106;p77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77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77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77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77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77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77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3" name="Google Shape;9113;p77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9114" name="Google Shape;9114;p77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77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77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7" name="Google Shape;9117;p77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9118" name="Google Shape;9118;p77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77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77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77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77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77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77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77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6" name="Google Shape;9126;p77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9127" name="Google Shape;9127;p77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77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77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77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77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77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77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77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77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6" name="Google Shape;9136;p77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9137" name="Google Shape;9137;p77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77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9" name="Google Shape;9139;p77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9140" name="Google Shape;9140;p77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77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77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3" name="Google Shape;9143;p77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9144" name="Google Shape;9144;p77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77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77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47" name="Google Shape;9147;p77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48" name="Google Shape;9148;p77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9149" name="Google Shape;9149;p77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77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77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77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77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77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77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56" name="Google Shape;9156;p77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57" name="Google Shape;9157;p77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9158" name="Google Shape;9158;p77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77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0" name="Google Shape;9160;p77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9161" name="Google Shape;9161;p77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77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3" name="Google Shape;9163;p77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9164" name="Google Shape;9164;p77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77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77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77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8" name="Google Shape;9168;p77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9169" name="Google Shape;9169;p77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77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1" name="Google Shape;9171;p77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9172" name="Google Shape;9172;p77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77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4" name="Google Shape;9174;p77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9175" name="Google Shape;9175;p77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77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7" name="Google Shape;9177;p77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9178" name="Google Shape;9178;p77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77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0" name="Google Shape;9180;p77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1" name="Google Shape;9181;p77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2" name="Google Shape;9182;p77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9183" name="Google Shape;9183;p77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77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5" name="Google Shape;9185;p77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9186" name="Google Shape;9186;p77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77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77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9" name="Google Shape;9189;p77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9190" name="Google Shape;9190;p77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77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77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3" name="Google Shape;9193;p77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4" name="Google Shape;9194;p77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95" name="Google Shape;9195;p77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9196" name="Google Shape;9196;p77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77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77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77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77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77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77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3" name="Google Shape;9203;p77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9204" name="Google Shape;9204;p77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77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77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77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8" name="Google Shape;9208;p77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9209" name="Google Shape;9209;p77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77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77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77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3" name="Google Shape;9213;p77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9214" name="Google Shape;9214;p77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77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77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77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8" name="Google Shape;9218;p77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9" name="Google Shape;9219;p77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9220" name="Google Shape;9220;p77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77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77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77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77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77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6" name="Google Shape;9226;p77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9227" name="Google Shape;9227;p77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77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77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0" name="Google Shape;9230;p77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9231" name="Google Shape;9231;p77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77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3" name="Google Shape;9233;p77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9234" name="Google Shape;9234;p77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77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77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77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77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9" name="Google Shape;9239;p77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9240" name="Google Shape;9240;p77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77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77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77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77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77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77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77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77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77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77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77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52" name="Google Shape;9252;p77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53" name="Google Shape;9253;p77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9254" name="Google Shape;9254;p77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77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77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7" name="Google Shape;9257;p77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9258" name="Google Shape;9258;p77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77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77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77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77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77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4" name="Google Shape;9264;p77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9265" name="Google Shape;9265;p77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77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77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77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9" name="Google Shape;9269;p77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9270" name="Google Shape;9270;p77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77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77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77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4" name="Google Shape;9274;p77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9275" name="Google Shape;9275;p77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77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7" name="Google Shape;9277;p77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9278" name="Google Shape;9278;p77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77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77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77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2" name="Google Shape;9282;p77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9283" name="Google Shape;9283;p77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77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77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6" name="Google Shape;9286;p77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9287" name="Google Shape;9287;p77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77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77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0" name="Google Shape;9290;p77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9291" name="Google Shape;9291;p77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77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77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77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5" name="Google Shape;9295;p77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9296" name="Google Shape;9296;p77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77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77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9" name="Google Shape;9299;p77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9300" name="Google Shape;9300;p77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77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77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3" name="Google Shape;9303;p77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9304" name="Google Shape;9304;p77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77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6" name="Google Shape;9306;p77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9307" name="Google Shape;9307;p77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77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77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77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77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2" name="Google Shape;9312;p77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9313" name="Google Shape;9313;p77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77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5" name="Google Shape;9315;p77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9316" name="Google Shape;9316;p77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77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77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77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0" name="Google Shape;9320;p77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9321" name="Google Shape;9321;p77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77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77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77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77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77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77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77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77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0" name="Google Shape;9330;p77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9331" name="Google Shape;9331;p77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77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3" name="Google Shape;9333;p77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9334" name="Google Shape;9334;p77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77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77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7" name="Google Shape;9337;p77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9338" name="Google Shape;9338;p77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77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77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77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2" name="Google Shape;9342;p77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9343" name="Google Shape;9343;p77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77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5" name="Google Shape;9345;p77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9346" name="Google Shape;9346;p77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77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77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9" name="Google Shape;9349;p77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9350" name="Google Shape;9350;p77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77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77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77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4" name="Google Shape;9354;p77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9355" name="Google Shape;9355;p77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77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7" name="Google Shape;9357;p77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9358" name="Google Shape;9358;p77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77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77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77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2" name="Google Shape;9362;p77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9363" name="Google Shape;9363;p77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77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5" name="Google Shape;9365;p77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9366" name="Google Shape;9366;p77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77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77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77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77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77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77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3" name="Google Shape;9373;p77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9374" name="Google Shape;9374;p77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77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77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77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77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9" name="Google Shape;9379;p77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9380" name="Google Shape;9380;p77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77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2" name="Google Shape;9382;p77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9383" name="Google Shape;9383;p77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77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77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77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77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77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77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77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77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2" name="Google Shape;9392;p77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9393" name="Google Shape;9393;p77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77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77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6" name="Google Shape;9396;p77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9397" name="Google Shape;9397;p77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77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77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9400" name="Google Shape;9400;p77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9401" name="Google Shape;9401;p77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77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77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77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77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6" name="Google Shape;9406;p77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9407" name="Google Shape;9407;p77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77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77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0" name="Google Shape;9410;p77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9411" name="Google Shape;9411;p77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77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77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77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5" name="Google Shape;9415;p77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9416" name="Google Shape;9416;p77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77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8" name="Google Shape;9418;p77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9419" name="Google Shape;9419;p77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77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77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77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77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77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77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6" name="Google Shape;9426;p77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9427" name="Google Shape;9427;p77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77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77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0" name="Google Shape;9430;p77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9431" name="Google Shape;9431;p77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77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77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77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77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77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77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8" name="Google Shape;9438;p77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9439" name="Google Shape;9439;p77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77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77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77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77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4" name="Google Shape;9444;p77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9445" name="Google Shape;9445;p77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77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7" name="Google Shape;9447;p77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9448" name="Google Shape;9448;p77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77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0" name="Google Shape;9450;p77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9451" name="Google Shape;9451;p77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77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77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4" name="Google Shape;9454;p77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9455" name="Google Shape;9455;p77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77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77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77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77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0" name="Google Shape;9460;p77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9461" name="Google Shape;9461;p77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77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77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4" name="Google Shape;9464;p77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9465" name="Google Shape;9465;p77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77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77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77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9" name="Google Shape;9469;p77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9470" name="Google Shape;9470;p77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77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77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77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77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77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6" name="Google Shape;9476;p77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9477" name="Google Shape;9477;p77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77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9" name="Google Shape;9479;p77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9480" name="Google Shape;9480;p77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77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6" name="Google Shape;9486;p78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9487" name="Google Shape;9487;p78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9488" name="Google Shape;9488;p78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78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78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78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2" name="Google Shape;9492;p78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9493" name="Google Shape;9493;p78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78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78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6" name="Google Shape;9496;p78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97" name="Google Shape;9497;p78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9498" name="Google Shape;9498;p78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78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0" name="Google Shape;9500;p78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9501" name="Google Shape;9501;p78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78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3" name="Google Shape;9503;p78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4" name="Google Shape;9504;p78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9505" name="Google Shape;9505;p78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78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78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08" name="Google Shape;9508;p78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9" name="Google Shape;9509;p78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0" name="Google Shape;9510;p78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1" name="Google Shape;9511;p78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12" name="Google Shape;9512;p78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9513" name="Google Shape;9513;p78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78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78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78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7" name="Google Shape;9517;p78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9518" name="Google Shape;9518;p78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78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0" name="Google Shape;9520;p78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9521" name="Google Shape;9521;p78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78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78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4" name="Google Shape;9524;p78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9525" name="Google Shape;9525;p78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78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7" name="Google Shape;9527;p78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28" name="Google Shape;9528;p78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9529" name="Google Shape;9529;p78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78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78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78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78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34" name="Google Shape;9534;p78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5" name="Google Shape;9535;p78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6" name="Google Shape;9536;p78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9537" name="Google Shape;9537;p78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78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78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78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1" name="Google Shape;9541;p78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9542" name="Google Shape;9542;p78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78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4" name="Google Shape;9544;p78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5" name="Google Shape;9545;p78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9546" name="Google Shape;9546;p78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78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78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78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50" name="Google Shape;9550;p78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1" name="Google Shape;9551;p78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2" name="Google Shape;9552;p78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53" name="Google Shape;9553;p78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9554" name="Google Shape;9554;p78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78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6" name="Google Shape;9556;p78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9557" name="Google Shape;9557;p78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78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78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0" name="Google Shape;9560;p78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61" name="Google Shape;9561;p78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9562" name="Google Shape;9562;p78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78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78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78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78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7" name="Google Shape;9567;p78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9568" name="Google Shape;9568;p78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78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78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78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2" name="Google Shape;9572;p78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9573" name="Google Shape;9573;p78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78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75" name="Google Shape;9575;p78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76" name="Google Shape;9576;p78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9577" name="Google Shape;9577;p78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78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78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0" name="Google Shape;9580;p78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9581" name="Google Shape;9581;p78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78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3" name="Google Shape;9583;p78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4" name="Google Shape;9584;p78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9585" name="Google Shape;9585;p78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78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78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78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78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78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78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78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3" name="Google Shape;9593;p78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94" name="Google Shape;9594;p78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9595" name="Google Shape;9595;p78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78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7" name="Google Shape;9597;p78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9598" name="Google Shape;9598;p78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78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78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78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2" name="Google Shape;9602;p78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9603" name="Google Shape;9603;p78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78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78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78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7" name="Google Shape;9607;p78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9608" name="Google Shape;9608;p78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78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0" name="Google Shape;9610;p78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9611" name="Google Shape;9611;p78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78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78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78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78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9616" name="Google Shape;9616;p78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78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78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78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0" name="Google Shape;9620;p78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9621" name="Google Shape;9621;p78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78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78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78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78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78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78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78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8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78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78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78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78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78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78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78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7" name="Google Shape;9637;p78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9638" name="Google Shape;9638;p78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78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78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41" name="Google Shape;9641;p78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42" name="Google Shape;9642;p78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9643" name="Google Shape;9643;p78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78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78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78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78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8" name="Google Shape;9648;p78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9649" name="Google Shape;9649;p78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8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1" name="Google Shape;9651;p78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2" name="Google Shape;9652;p78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9653" name="Google Shape;9653;p78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78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78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6" name="Google Shape;9656;p78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9657" name="Google Shape;9657;p78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78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78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78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78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2" name="Google Shape;9662;p78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9663" name="Google Shape;9663;p78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78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78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78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78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78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78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0" name="Google Shape;9670;p78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9671" name="Google Shape;9671;p78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78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78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4" name="Google Shape;9674;p78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9675" name="Google Shape;9675;p78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78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78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8" name="Google Shape;9678;p78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9679" name="Google Shape;9679;p78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78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78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78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78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9684" name="Google Shape;9684;p78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78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78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78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78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9" name="Google Shape;9689;p78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9690" name="Google Shape;9690;p78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78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2" name="Google Shape;9692;p78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9693" name="Google Shape;9693;p78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8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78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78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78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78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78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0" name="Google Shape;9700;p78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9701" name="Google Shape;9701;p78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78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78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78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78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78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78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8" name="Google Shape;9708;p78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9709" name="Google Shape;9709;p78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78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78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78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78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4" name="Google Shape;9714;p78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9715" name="Google Shape;9715;p78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78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78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78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78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78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1" name="Google Shape;9721;p78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9722" name="Google Shape;9722;p78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78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78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78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6" name="Google Shape;9726;p78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9727" name="Google Shape;9727;p78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8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78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78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78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78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78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78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5" name="Google Shape;9735;p78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9736" name="Google Shape;9736;p78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78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78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78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78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1" name="Google Shape;9741;p78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9742" name="Google Shape;9742;p78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78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78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78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6" name="Google Shape;9746;p78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9747" name="Google Shape;9747;p78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78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78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78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78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2" name="Google Shape;9752;p78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9753" name="Google Shape;9753;p78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78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78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78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78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78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78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78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78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78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78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78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5" name="Google Shape;9765;p78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9766" name="Google Shape;9766;p78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78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78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8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78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78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2" name="Google Shape;9772;p78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773" name="Google Shape;9773;p78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78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78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78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78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78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78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0" name="Google Shape;9780;p78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781" name="Google Shape;9781;p78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78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78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4" name="Google Shape;9784;p78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85" name="Google Shape;9785;p78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786" name="Google Shape;9786;p78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78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78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78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0" name="Google Shape;9790;p78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791" name="Google Shape;9791;p78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78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78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78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78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6" name="Google Shape;9796;p78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97" name="Google Shape;9797;p78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798" name="Google Shape;9798;p78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78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78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1" name="Google Shape;9801;p78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802" name="Google Shape;9802;p78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78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78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78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78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78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8" name="Google Shape;9808;p78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809" name="Google Shape;9809;p78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78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78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78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78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78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78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6" name="Google Shape;9816;p78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817" name="Google Shape;9817;p78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78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78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0" name="Google Shape;9820;p78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821" name="Google Shape;9821;p78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78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78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78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78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78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7" name="Google Shape;9827;p78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828" name="Google Shape;9828;p78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78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78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1" name="Google Shape;9831;p78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832" name="Google Shape;9832;p78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78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78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5" name="Google Shape;9835;p78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836" name="Google Shape;9836;p78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78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78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78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840" name="Google Shape;9840;p78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78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78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78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78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78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78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78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8" name="Google Shape;9848;p78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849" name="Google Shape;9849;p78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78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78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78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78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8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78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78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7" name="Google Shape;9857;p78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858" name="Google Shape;9858;p78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78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78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1" name="Google Shape;9861;p78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862" name="Google Shape;9862;p78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78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78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78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78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78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78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78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0" name="Google Shape;9870;p78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871" name="Google Shape;9871;p78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8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78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78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78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78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78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8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9" name="Google Shape;9879;p78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880" name="Google Shape;9880;p78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78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78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78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4" name="Google Shape;9884;p78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885" name="Google Shape;9885;p78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78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78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78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78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78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78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2" name="Google Shape;9892;p78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893" name="Google Shape;9893;p78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78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78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78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78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78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9" name="Google Shape;9899;p78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900" name="Google Shape;9900;p78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78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78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78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78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5" name="Google Shape;9905;p78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906" name="Google Shape;9906;p78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78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78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9" name="Google Shape;9909;p78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910" name="Google Shape;9910;p78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78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78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78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78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8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78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7" name="Google Shape;9917;p78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918" name="Google Shape;9918;p78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8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8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1" name="Google Shape;9921;p78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922" name="Google Shape;9922;p78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78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78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8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78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7" name="Google Shape;9927;p78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928" name="Google Shape;9928;p78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78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78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78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2" name="Google Shape;9932;p78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933" name="Google Shape;9933;p78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8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78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78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78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8" name="Google Shape;9938;p78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939" name="Google Shape;9939;p78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78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78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78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78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78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78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6" name="Google Shape;9946;p78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947" name="Google Shape;9947;p78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78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78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78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78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78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57" name="Google Shape;9957;p7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62"/>
          <p:cNvSpPr txBox="1">
            <a:spLocks noGrp="1"/>
          </p:cNvSpPr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FFFFFF"/>
                </a:solidFill>
              </a:rPr>
              <a:t>Einleitung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679" name="Google Shape;1679;p62"/>
          <p:cNvSpPr txBox="1"/>
          <p:nvPr/>
        </p:nvSpPr>
        <p:spPr>
          <a:xfrm>
            <a:off x="906900" y="1474475"/>
            <a:ext cx="3670500" cy="21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1000" dirty="0" err="1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Warum</a:t>
            </a: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n-US" sz="1000" dirty="0" err="1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habe</a:t>
            </a: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ich </a:t>
            </a:r>
            <a:r>
              <a:rPr lang="en-US" sz="1000" dirty="0" err="1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mich</a:t>
            </a: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für dieses </a:t>
            </a:r>
            <a:r>
              <a:rPr lang="en-US" sz="1000" dirty="0" err="1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Projekt</a:t>
            </a: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n-US" sz="1000" dirty="0" err="1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entschieden</a:t>
            </a: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?</a:t>
            </a:r>
          </a:p>
          <a:p>
            <a:pPr marL="3429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lang="de-CH" sz="1000" dirty="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lang="en-US" sz="1000" dirty="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514350" lvl="0" indent="-1714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Interesse an React</a:t>
            </a:r>
          </a:p>
          <a:p>
            <a:pPr marL="514350" lvl="0" indent="-1714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React Portfolios </a:t>
            </a:r>
            <a:r>
              <a:rPr lang="en-US" sz="1000" dirty="0" err="1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mit</a:t>
            </a: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n-US" sz="1000" dirty="0" err="1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Threejs</a:t>
            </a: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n-US" sz="1000" dirty="0" err="1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Beispiele</a:t>
            </a:r>
            <a:endParaRPr lang="en-US" sz="1000" dirty="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marL="514350" lvl="0" indent="-1714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Interesse an </a:t>
            </a:r>
            <a:r>
              <a:rPr lang="en-US" sz="1000" dirty="0" err="1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neues</a:t>
            </a: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n-US" sz="1000" dirty="0" err="1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Lernen</a:t>
            </a: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</a:p>
          <a:p>
            <a:pPr marL="514350" lvl="0" indent="-17145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1000" dirty="0" err="1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Brauche</a:t>
            </a:r>
            <a:r>
              <a:rPr lang="en-US" sz="1000" dirty="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Portfolio</a:t>
            </a:r>
          </a:p>
          <a:p>
            <a:pPr marL="3429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000" dirty="0">
              <a:solidFill>
                <a:srgbClr val="FFFFFF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  <p:extLst>
      <p:ext uri="{BB962C8B-B14F-4D97-AF65-F5344CB8AC3E}">
        <p14:creationId xmlns:p14="http://schemas.microsoft.com/office/powerpoint/2010/main" val="3310692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3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b="0" dirty="0"/>
              <a:t>Vorgehen</a:t>
            </a:r>
            <a:endParaRPr b="0" dirty="0"/>
          </a:p>
        </p:txBody>
      </p:sp>
      <p:sp>
        <p:nvSpPr>
          <p:cNvPr id="326" name="Google Shape;326;p33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-CH" dirty="0"/>
              <a:t>Beim Vorgehen habe ich die IPERKA Dokumentationsmethode genutzt.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-CH" dirty="0"/>
              <a:t>Informieren, Planen, Entscheiden, Realisieren, Kontrollieren, Auswerten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subTitle" idx="1"/>
          </p:nvPr>
        </p:nvSpPr>
        <p:spPr>
          <a:xfrm flipH="1">
            <a:off x="1822100" y="2958927"/>
            <a:ext cx="5501100" cy="307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—</a:t>
            </a:r>
            <a:r>
              <a:rPr lang="es-ES" b="0"/>
              <a:t>SOMEONE FAMOUS</a:t>
            </a:r>
            <a:endParaRPr b="0"/>
          </a:p>
        </p:txBody>
      </p:sp>
      <p:sp>
        <p:nvSpPr>
          <p:cNvPr id="349" name="Google Shape;349;p35"/>
          <p:cNvSpPr txBox="1">
            <a:spLocks noGrp="1"/>
          </p:cNvSpPr>
          <p:nvPr>
            <p:ph type="subTitle" idx="2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79" y="2446477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THE COMPANY</a:t>
            </a:r>
            <a:endParaRPr b="0"/>
          </a:p>
        </p:txBody>
      </p:sp>
      <p:sp>
        <p:nvSpPr>
          <p:cNvPr id="355" name="Google Shape;355;p36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01</a:t>
            </a:r>
            <a:endParaRPr b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MAYBE YOU NEED TO DIVIDE THE CONTENT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374" name="Google Shape;374;p39"/>
          <p:cNvSpPr txBox="1">
            <a:spLocks noGrp="1"/>
          </p:cNvSpPr>
          <p:nvPr>
            <p:ph type="subTitle" idx="1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/>
              <a:t>MERCURY</a:t>
            </a:r>
            <a:endParaRPr sz="1400" b="0"/>
          </a:p>
        </p:txBody>
      </p:sp>
      <p:sp>
        <p:nvSpPr>
          <p:cNvPr id="375" name="Google Shape;375;p39"/>
          <p:cNvSpPr txBox="1">
            <a:spLocks noGrp="1"/>
          </p:cNvSpPr>
          <p:nvPr>
            <p:ph type="subTitle" idx="2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 sz="1100"/>
          </a:p>
        </p:txBody>
      </p:sp>
      <p:sp>
        <p:nvSpPr>
          <p:cNvPr id="376" name="Google Shape;376;p39"/>
          <p:cNvSpPr txBox="1">
            <a:spLocks noGrp="1"/>
          </p:cNvSpPr>
          <p:nvPr>
            <p:ph type="subTitle" idx="3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/>
              <a:t>VENUS</a:t>
            </a:r>
            <a:endParaRPr sz="1400" b="0"/>
          </a:p>
        </p:txBody>
      </p:sp>
      <p:sp>
        <p:nvSpPr>
          <p:cNvPr id="377" name="Google Shape;377;p39"/>
          <p:cNvSpPr txBox="1">
            <a:spLocks noGrp="1"/>
          </p:cNvSpPr>
          <p:nvPr>
            <p:ph type="subTitle" idx="4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 sz="1100"/>
          </a:p>
        </p:txBody>
      </p:sp>
      <p:grpSp>
        <p:nvGrpSpPr>
          <p:cNvPr id="378" name="Google Shape;378;p39"/>
          <p:cNvGrpSpPr/>
          <p:nvPr/>
        </p:nvGrpSpPr>
        <p:grpSpPr>
          <a:xfrm>
            <a:off x="1822974" y="1801128"/>
            <a:ext cx="3151586" cy="331851"/>
            <a:chOff x="1822974" y="1801128"/>
            <a:chExt cx="3151586" cy="331851"/>
          </a:xfrm>
        </p:grpSpPr>
        <p:grpSp>
          <p:nvGrpSpPr>
            <p:cNvPr id="379" name="Google Shape;379;p39"/>
            <p:cNvGrpSpPr/>
            <p:nvPr/>
          </p:nvGrpSpPr>
          <p:grpSpPr>
            <a:xfrm>
              <a:off x="1822974" y="1801158"/>
              <a:ext cx="330964" cy="331821"/>
              <a:chOff x="-50523475" y="2316000"/>
              <a:chExt cx="299325" cy="300100"/>
            </a:xfrm>
          </p:grpSpPr>
          <p:sp>
            <p:nvSpPr>
              <p:cNvPr id="380" name="Google Shape;380;p39"/>
              <p:cNvSpPr/>
              <p:nvPr/>
            </p:nvSpPr>
            <p:spPr>
              <a:xfrm>
                <a:off x="-50453375" y="2387675"/>
                <a:ext cx="1583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9137" extrusionOk="0">
                    <a:moveTo>
                      <a:pt x="3183" y="4222"/>
                    </a:moveTo>
                    <a:cubicBezTo>
                      <a:pt x="3372" y="4222"/>
                      <a:pt x="3529" y="4380"/>
                      <a:pt x="3529" y="4569"/>
                    </a:cubicBezTo>
                    <a:cubicBezTo>
                      <a:pt x="3529" y="4758"/>
                      <a:pt x="3372" y="4915"/>
                      <a:pt x="3183" y="4915"/>
                    </a:cubicBezTo>
                    <a:cubicBezTo>
                      <a:pt x="2994" y="4915"/>
                      <a:pt x="2836" y="4758"/>
                      <a:pt x="2836" y="4569"/>
                    </a:cubicBezTo>
                    <a:cubicBezTo>
                      <a:pt x="2836" y="4380"/>
                      <a:pt x="2994" y="4222"/>
                      <a:pt x="3183" y="4222"/>
                    </a:cubicBezTo>
                    <a:close/>
                    <a:moveTo>
                      <a:pt x="3183" y="1009"/>
                    </a:moveTo>
                    <a:lnTo>
                      <a:pt x="5609" y="5230"/>
                    </a:lnTo>
                    <a:lnTo>
                      <a:pt x="4411" y="6994"/>
                    </a:lnTo>
                    <a:lnTo>
                      <a:pt x="3529" y="6994"/>
                    </a:lnTo>
                    <a:lnTo>
                      <a:pt x="3529" y="5545"/>
                    </a:lnTo>
                    <a:cubicBezTo>
                      <a:pt x="3939" y="5388"/>
                      <a:pt x="4254" y="5010"/>
                      <a:pt x="4254" y="4569"/>
                    </a:cubicBezTo>
                    <a:cubicBezTo>
                      <a:pt x="4254" y="3970"/>
                      <a:pt x="3781" y="3497"/>
                      <a:pt x="3183" y="3497"/>
                    </a:cubicBezTo>
                    <a:cubicBezTo>
                      <a:pt x="2584" y="3497"/>
                      <a:pt x="2143" y="3970"/>
                      <a:pt x="2143" y="4569"/>
                    </a:cubicBezTo>
                    <a:cubicBezTo>
                      <a:pt x="2143" y="5041"/>
                      <a:pt x="2395" y="5419"/>
                      <a:pt x="2836" y="5545"/>
                    </a:cubicBezTo>
                    <a:lnTo>
                      <a:pt x="2836" y="6994"/>
                    </a:lnTo>
                    <a:lnTo>
                      <a:pt x="1986" y="6994"/>
                    </a:lnTo>
                    <a:lnTo>
                      <a:pt x="788" y="5230"/>
                    </a:lnTo>
                    <a:lnTo>
                      <a:pt x="3183" y="1009"/>
                    </a:lnTo>
                    <a:close/>
                    <a:moveTo>
                      <a:pt x="4600" y="7688"/>
                    </a:moveTo>
                    <a:cubicBezTo>
                      <a:pt x="4821" y="7688"/>
                      <a:pt x="4947" y="7845"/>
                      <a:pt x="4947" y="8034"/>
                    </a:cubicBezTo>
                    <a:lnTo>
                      <a:pt x="4947" y="8412"/>
                    </a:lnTo>
                    <a:lnTo>
                      <a:pt x="1450" y="8412"/>
                    </a:lnTo>
                    <a:lnTo>
                      <a:pt x="1450" y="8034"/>
                    </a:lnTo>
                    <a:cubicBezTo>
                      <a:pt x="1450" y="7845"/>
                      <a:pt x="1607" y="7688"/>
                      <a:pt x="1797" y="7688"/>
                    </a:cubicBezTo>
                    <a:close/>
                    <a:moveTo>
                      <a:pt x="3183" y="0"/>
                    </a:moveTo>
                    <a:cubicBezTo>
                      <a:pt x="3057" y="0"/>
                      <a:pt x="2962" y="63"/>
                      <a:pt x="2868" y="158"/>
                    </a:cubicBezTo>
                    <a:lnTo>
                      <a:pt x="64" y="5073"/>
                    </a:lnTo>
                    <a:cubicBezTo>
                      <a:pt x="1" y="5199"/>
                      <a:pt x="1" y="5356"/>
                      <a:pt x="64" y="5419"/>
                    </a:cubicBezTo>
                    <a:lnTo>
                      <a:pt x="1229" y="7152"/>
                    </a:lnTo>
                    <a:cubicBezTo>
                      <a:pt x="914" y="7373"/>
                      <a:pt x="694" y="7688"/>
                      <a:pt x="694" y="8066"/>
                    </a:cubicBezTo>
                    <a:lnTo>
                      <a:pt x="694" y="8790"/>
                    </a:lnTo>
                    <a:cubicBezTo>
                      <a:pt x="694" y="8979"/>
                      <a:pt x="851" y="9137"/>
                      <a:pt x="1072" y="9137"/>
                    </a:cubicBezTo>
                    <a:lnTo>
                      <a:pt x="5262" y="9137"/>
                    </a:lnTo>
                    <a:cubicBezTo>
                      <a:pt x="5483" y="9137"/>
                      <a:pt x="5640" y="8979"/>
                      <a:pt x="5640" y="8790"/>
                    </a:cubicBezTo>
                    <a:lnTo>
                      <a:pt x="5640" y="8066"/>
                    </a:lnTo>
                    <a:cubicBezTo>
                      <a:pt x="5640" y="7688"/>
                      <a:pt x="5420" y="7373"/>
                      <a:pt x="5105" y="7152"/>
                    </a:cubicBezTo>
                    <a:lnTo>
                      <a:pt x="6270" y="5419"/>
                    </a:lnTo>
                    <a:cubicBezTo>
                      <a:pt x="6333" y="5325"/>
                      <a:pt x="6333" y="5199"/>
                      <a:pt x="6270" y="5073"/>
                    </a:cubicBezTo>
                    <a:lnTo>
                      <a:pt x="3498" y="158"/>
                    </a:lnTo>
                    <a:cubicBezTo>
                      <a:pt x="3435" y="32"/>
                      <a:pt x="3309" y="0"/>
                      <a:pt x="3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9"/>
              <p:cNvSpPr/>
              <p:nvPr/>
            </p:nvSpPr>
            <p:spPr>
              <a:xfrm>
                <a:off x="-50523475" y="2316000"/>
                <a:ext cx="299325" cy="178025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7121" extrusionOk="0">
                    <a:moveTo>
                      <a:pt x="1072" y="694"/>
                    </a:moveTo>
                    <a:cubicBezTo>
                      <a:pt x="1261" y="694"/>
                      <a:pt x="1419" y="851"/>
                      <a:pt x="1419" y="1040"/>
                    </a:cubicBezTo>
                    <a:cubicBezTo>
                      <a:pt x="1419" y="1229"/>
                      <a:pt x="1261" y="1418"/>
                      <a:pt x="1072" y="1418"/>
                    </a:cubicBezTo>
                    <a:cubicBezTo>
                      <a:pt x="883" y="1418"/>
                      <a:pt x="725" y="1229"/>
                      <a:pt x="725" y="1040"/>
                    </a:cubicBez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6333" y="694"/>
                    </a:moveTo>
                    <a:lnTo>
                      <a:pt x="6333" y="1418"/>
                    </a:lnTo>
                    <a:lnTo>
                      <a:pt x="5640" y="1418"/>
                    </a:lnTo>
                    <a:lnTo>
                      <a:pt x="5640" y="694"/>
                    </a:lnTo>
                    <a:close/>
                    <a:moveTo>
                      <a:pt x="10902" y="725"/>
                    </a:moveTo>
                    <a:cubicBezTo>
                      <a:pt x="11122" y="725"/>
                      <a:pt x="11280" y="883"/>
                      <a:pt x="11280" y="1103"/>
                    </a:cubicBezTo>
                    <a:cubicBezTo>
                      <a:pt x="11280" y="1292"/>
                      <a:pt x="11122" y="1450"/>
                      <a:pt x="10902" y="1450"/>
                    </a:cubicBezTo>
                    <a:cubicBezTo>
                      <a:pt x="10712" y="1450"/>
                      <a:pt x="10555" y="1292"/>
                      <a:pt x="10555" y="1103"/>
                    </a:cubicBezTo>
                    <a:cubicBezTo>
                      <a:pt x="10586" y="883"/>
                      <a:pt x="10744" y="725"/>
                      <a:pt x="10902" y="725"/>
                    </a:cubicBezTo>
                    <a:close/>
                    <a:moveTo>
                      <a:pt x="2143" y="5640"/>
                    </a:moveTo>
                    <a:lnTo>
                      <a:pt x="2143" y="6364"/>
                    </a:lnTo>
                    <a:lnTo>
                      <a:pt x="1419" y="6364"/>
                    </a:lnTo>
                    <a:lnTo>
                      <a:pt x="1419" y="5640"/>
                    </a:lnTo>
                    <a:close/>
                    <a:moveTo>
                      <a:pt x="10555" y="5640"/>
                    </a:moveTo>
                    <a:lnTo>
                      <a:pt x="10555" y="6364"/>
                    </a:lnTo>
                    <a:lnTo>
                      <a:pt x="9862" y="6364"/>
                    </a:lnTo>
                    <a:lnTo>
                      <a:pt x="9862" y="5640"/>
                    </a:lnTo>
                    <a:close/>
                    <a:moveTo>
                      <a:pt x="10902" y="0"/>
                    </a:moveTo>
                    <a:cubicBezTo>
                      <a:pt x="10460" y="0"/>
                      <a:pt x="10051" y="252"/>
                      <a:pt x="9925" y="694"/>
                    </a:cubicBezTo>
                    <a:lnTo>
                      <a:pt x="7058" y="694"/>
                    </a:lnTo>
                    <a:lnTo>
                      <a:pt x="7058" y="379"/>
                    </a:lnTo>
                    <a:cubicBezTo>
                      <a:pt x="7058" y="189"/>
                      <a:pt x="6900" y="32"/>
                      <a:pt x="6711" y="32"/>
                    </a:cubicBezTo>
                    <a:lnTo>
                      <a:pt x="5294" y="32"/>
                    </a:lnTo>
                    <a:cubicBezTo>
                      <a:pt x="5073" y="32"/>
                      <a:pt x="4947" y="189"/>
                      <a:pt x="4947" y="379"/>
                    </a:cubicBezTo>
                    <a:lnTo>
                      <a:pt x="4947" y="725"/>
                    </a:lnTo>
                    <a:lnTo>
                      <a:pt x="2049" y="725"/>
                    </a:lnTo>
                    <a:cubicBezTo>
                      <a:pt x="1891" y="347"/>
                      <a:pt x="1513" y="32"/>
                      <a:pt x="1072" y="32"/>
                    </a:cubicBezTo>
                    <a:cubicBezTo>
                      <a:pt x="473" y="32"/>
                      <a:pt x="1" y="505"/>
                      <a:pt x="1" y="1072"/>
                    </a:cubicBezTo>
                    <a:cubicBezTo>
                      <a:pt x="1" y="1670"/>
                      <a:pt x="473" y="2143"/>
                      <a:pt x="1072" y="2143"/>
                    </a:cubicBezTo>
                    <a:cubicBezTo>
                      <a:pt x="1545" y="2143"/>
                      <a:pt x="1923" y="1828"/>
                      <a:pt x="2049" y="1450"/>
                    </a:cubicBezTo>
                    <a:lnTo>
                      <a:pt x="3592" y="1450"/>
                    </a:lnTo>
                    <a:cubicBezTo>
                      <a:pt x="3183" y="1670"/>
                      <a:pt x="2836" y="1985"/>
                      <a:pt x="2521" y="2332"/>
                    </a:cubicBezTo>
                    <a:cubicBezTo>
                      <a:pt x="1891" y="3088"/>
                      <a:pt x="1545" y="4002"/>
                      <a:pt x="1450" y="4978"/>
                    </a:cubicBezTo>
                    <a:lnTo>
                      <a:pt x="1103" y="4978"/>
                    </a:lnTo>
                    <a:cubicBezTo>
                      <a:pt x="914" y="4978"/>
                      <a:pt x="757" y="5136"/>
                      <a:pt x="757" y="5325"/>
                    </a:cubicBezTo>
                    <a:lnTo>
                      <a:pt x="757" y="6742"/>
                    </a:lnTo>
                    <a:cubicBezTo>
                      <a:pt x="757" y="6963"/>
                      <a:pt x="914" y="7121"/>
                      <a:pt x="1103" y="7121"/>
                    </a:cubicBezTo>
                    <a:lnTo>
                      <a:pt x="2521" y="7121"/>
                    </a:lnTo>
                    <a:cubicBezTo>
                      <a:pt x="2742" y="7121"/>
                      <a:pt x="2899" y="6963"/>
                      <a:pt x="2899" y="6742"/>
                    </a:cubicBezTo>
                    <a:lnTo>
                      <a:pt x="2899" y="5325"/>
                    </a:lnTo>
                    <a:cubicBezTo>
                      <a:pt x="2899" y="5136"/>
                      <a:pt x="2742" y="4978"/>
                      <a:pt x="2521" y="4978"/>
                    </a:cubicBezTo>
                    <a:lnTo>
                      <a:pt x="2175" y="4978"/>
                    </a:lnTo>
                    <a:cubicBezTo>
                      <a:pt x="2332" y="3403"/>
                      <a:pt x="3435" y="2017"/>
                      <a:pt x="4979" y="1607"/>
                    </a:cubicBezTo>
                    <a:lnTo>
                      <a:pt x="4979" y="1796"/>
                    </a:lnTo>
                    <a:cubicBezTo>
                      <a:pt x="4979" y="1985"/>
                      <a:pt x="5136" y="2143"/>
                      <a:pt x="5325" y="2143"/>
                    </a:cubicBezTo>
                    <a:lnTo>
                      <a:pt x="6743" y="2143"/>
                    </a:lnTo>
                    <a:cubicBezTo>
                      <a:pt x="6932" y="2143"/>
                      <a:pt x="7089" y="1985"/>
                      <a:pt x="7089" y="1796"/>
                    </a:cubicBezTo>
                    <a:lnTo>
                      <a:pt x="7089" y="1576"/>
                    </a:lnTo>
                    <a:cubicBezTo>
                      <a:pt x="8633" y="1985"/>
                      <a:pt x="9736" y="3371"/>
                      <a:pt x="9893" y="4947"/>
                    </a:cubicBezTo>
                    <a:lnTo>
                      <a:pt x="9547" y="4947"/>
                    </a:lnTo>
                    <a:cubicBezTo>
                      <a:pt x="9358" y="4947"/>
                      <a:pt x="9200" y="5104"/>
                      <a:pt x="9200" y="5293"/>
                    </a:cubicBezTo>
                    <a:lnTo>
                      <a:pt x="9200" y="6711"/>
                    </a:lnTo>
                    <a:cubicBezTo>
                      <a:pt x="9200" y="6932"/>
                      <a:pt x="9358" y="7089"/>
                      <a:pt x="9547" y="7089"/>
                    </a:cubicBezTo>
                    <a:lnTo>
                      <a:pt x="10965" y="7089"/>
                    </a:lnTo>
                    <a:cubicBezTo>
                      <a:pt x="11154" y="7089"/>
                      <a:pt x="11311" y="6932"/>
                      <a:pt x="11311" y="6711"/>
                    </a:cubicBezTo>
                    <a:lnTo>
                      <a:pt x="11311" y="5293"/>
                    </a:lnTo>
                    <a:cubicBezTo>
                      <a:pt x="11311" y="5104"/>
                      <a:pt x="11154" y="4947"/>
                      <a:pt x="10965" y="4947"/>
                    </a:cubicBezTo>
                    <a:lnTo>
                      <a:pt x="10618" y="4947"/>
                    </a:lnTo>
                    <a:cubicBezTo>
                      <a:pt x="10523" y="4002"/>
                      <a:pt x="10177" y="3056"/>
                      <a:pt x="9547" y="2300"/>
                    </a:cubicBezTo>
                    <a:cubicBezTo>
                      <a:pt x="9232" y="1954"/>
                      <a:pt x="8885" y="1639"/>
                      <a:pt x="8476" y="1418"/>
                    </a:cubicBezTo>
                    <a:lnTo>
                      <a:pt x="10019" y="1418"/>
                    </a:lnTo>
                    <a:cubicBezTo>
                      <a:pt x="10082" y="1828"/>
                      <a:pt x="10492" y="2111"/>
                      <a:pt x="10902" y="2111"/>
                    </a:cubicBezTo>
                    <a:cubicBezTo>
                      <a:pt x="11500" y="2111"/>
                      <a:pt x="11973" y="1639"/>
                      <a:pt x="11973" y="1040"/>
                    </a:cubicBezTo>
                    <a:cubicBezTo>
                      <a:pt x="11973" y="473"/>
                      <a:pt x="11500" y="0"/>
                      <a:pt x="1090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" name="Google Shape;382;p39"/>
            <p:cNvGrpSpPr/>
            <p:nvPr/>
          </p:nvGrpSpPr>
          <p:grpSpPr>
            <a:xfrm>
              <a:off x="4642739" y="1801128"/>
              <a:ext cx="331821" cy="331848"/>
              <a:chOff x="-50154850" y="2316775"/>
              <a:chExt cx="300100" cy="300125"/>
            </a:xfrm>
          </p:grpSpPr>
          <p:sp>
            <p:nvSpPr>
              <p:cNvPr id="383" name="Google Shape;383;p39"/>
              <p:cNvSpPr/>
              <p:nvPr/>
            </p:nvSpPr>
            <p:spPr>
              <a:xfrm>
                <a:off x="-50154850" y="2316775"/>
                <a:ext cx="300100" cy="300125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5" extrusionOk="0">
                    <a:moveTo>
                      <a:pt x="1418" y="694"/>
                    </a:moveTo>
                    <a:lnTo>
                      <a:pt x="1418" y="1419"/>
                    </a:lnTo>
                    <a:lnTo>
                      <a:pt x="693" y="1419"/>
                    </a:lnTo>
                    <a:lnTo>
                      <a:pt x="693" y="694"/>
                    </a:lnTo>
                    <a:close/>
                    <a:moveTo>
                      <a:pt x="11279" y="694"/>
                    </a:moveTo>
                    <a:lnTo>
                      <a:pt x="11279" y="1419"/>
                    </a:lnTo>
                    <a:lnTo>
                      <a:pt x="10586" y="1419"/>
                    </a:lnTo>
                    <a:lnTo>
                      <a:pt x="10586" y="694"/>
                    </a:lnTo>
                    <a:close/>
                    <a:moveTo>
                      <a:pt x="9893" y="1419"/>
                    </a:moveTo>
                    <a:lnTo>
                      <a:pt x="9893" y="1765"/>
                    </a:lnTo>
                    <a:cubicBezTo>
                      <a:pt x="9893" y="1954"/>
                      <a:pt x="10019" y="2112"/>
                      <a:pt x="10239" y="2112"/>
                    </a:cubicBezTo>
                    <a:lnTo>
                      <a:pt x="10586" y="2112"/>
                    </a:lnTo>
                    <a:lnTo>
                      <a:pt x="10586" y="9893"/>
                    </a:lnTo>
                    <a:lnTo>
                      <a:pt x="10239" y="9893"/>
                    </a:lnTo>
                    <a:cubicBezTo>
                      <a:pt x="10019" y="9893"/>
                      <a:pt x="9893" y="10051"/>
                      <a:pt x="9893" y="10240"/>
                    </a:cubicBezTo>
                    <a:lnTo>
                      <a:pt x="9893" y="10587"/>
                    </a:lnTo>
                    <a:lnTo>
                      <a:pt x="2111" y="10587"/>
                    </a:lnTo>
                    <a:lnTo>
                      <a:pt x="2111" y="10240"/>
                    </a:lnTo>
                    <a:cubicBezTo>
                      <a:pt x="2111" y="10051"/>
                      <a:pt x="1953" y="9893"/>
                      <a:pt x="1764" y="9893"/>
                    </a:cubicBezTo>
                    <a:lnTo>
                      <a:pt x="1418" y="9893"/>
                    </a:lnTo>
                    <a:lnTo>
                      <a:pt x="1418" y="2112"/>
                    </a:lnTo>
                    <a:lnTo>
                      <a:pt x="1764" y="2112"/>
                    </a:lnTo>
                    <a:cubicBezTo>
                      <a:pt x="1953" y="2112"/>
                      <a:pt x="2111" y="1954"/>
                      <a:pt x="2111" y="1765"/>
                    </a:cubicBezTo>
                    <a:lnTo>
                      <a:pt x="2111" y="1419"/>
                    </a:lnTo>
                    <a:close/>
                    <a:moveTo>
                      <a:pt x="1418" y="10555"/>
                    </a:moveTo>
                    <a:lnTo>
                      <a:pt x="1418" y="11248"/>
                    </a:lnTo>
                    <a:lnTo>
                      <a:pt x="693" y="11248"/>
                    </a:lnTo>
                    <a:lnTo>
                      <a:pt x="693" y="10555"/>
                    </a:lnTo>
                    <a:close/>
                    <a:moveTo>
                      <a:pt x="11279" y="10555"/>
                    </a:moveTo>
                    <a:lnTo>
                      <a:pt x="11279" y="11248"/>
                    </a:lnTo>
                    <a:lnTo>
                      <a:pt x="10586" y="11248"/>
                    </a:lnTo>
                    <a:lnTo>
                      <a:pt x="10586" y="1055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8"/>
                    </a:cubicBezTo>
                    <a:lnTo>
                      <a:pt x="0" y="1765"/>
                    </a:lnTo>
                    <a:cubicBezTo>
                      <a:pt x="0" y="1954"/>
                      <a:pt x="158" y="2112"/>
                      <a:pt x="347" y="2112"/>
                    </a:cubicBezTo>
                    <a:lnTo>
                      <a:pt x="693" y="2112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1"/>
                      <a:pt x="0" y="10240"/>
                    </a:cubicBezTo>
                    <a:lnTo>
                      <a:pt x="0" y="11658"/>
                    </a:lnTo>
                    <a:cubicBezTo>
                      <a:pt x="0" y="11847"/>
                      <a:pt x="158" y="12004"/>
                      <a:pt x="347" y="12004"/>
                    </a:cubicBezTo>
                    <a:lnTo>
                      <a:pt x="1764" y="12004"/>
                    </a:lnTo>
                    <a:cubicBezTo>
                      <a:pt x="1953" y="12004"/>
                      <a:pt x="2111" y="11847"/>
                      <a:pt x="2111" y="11658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8"/>
                    </a:lnTo>
                    <a:cubicBezTo>
                      <a:pt x="9893" y="11847"/>
                      <a:pt x="10019" y="12004"/>
                      <a:pt x="10239" y="12004"/>
                    </a:cubicBezTo>
                    <a:lnTo>
                      <a:pt x="11657" y="12004"/>
                    </a:lnTo>
                    <a:cubicBezTo>
                      <a:pt x="11846" y="12004"/>
                      <a:pt x="12004" y="11847"/>
                      <a:pt x="12004" y="11658"/>
                    </a:cubicBezTo>
                    <a:lnTo>
                      <a:pt x="12004" y="10240"/>
                    </a:lnTo>
                    <a:cubicBezTo>
                      <a:pt x="12004" y="10051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12"/>
                    </a:lnTo>
                    <a:lnTo>
                      <a:pt x="11657" y="2112"/>
                    </a:lnTo>
                    <a:lnTo>
                      <a:pt x="11657" y="2080"/>
                    </a:lnTo>
                    <a:cubicBezTo>
                      <a:pt x="11846" y="2080"/>
                      <a:pt x="12004" y="1923"/>
                      <a:pt x="12004" y="1734"/>
                    </a:cubicBezTo>
                    <a:lnTo>
                      <a:pt x="12004" y="348"/>
                    </a:lnTo>
                    <a:cubicBezTo>
                      <a:pt x="12004" y="158"/>
                      <a:pt x="11846" y="1"/>
                      <a:pt x="11657" y="1"/>
                    </a:cubicBezTo>
                    <a:lnTo>
                      <a:pt x="10239" y="1"/>
                    </a:lnTo>
                    <a:cubicBezTo>
                      <a:pt x="10019" y="1"/>
                      <a:pt x="9893" y="158"/>
                      <a:pt x="9893" y="348"/>
                    </a:cubicBezTo>
                    <a:lnTo>
                      <a:pt x="9893" y="694"/>
                    </a:lnTo>
                    <a:lnTo>
                      <a:pt x="2111" y="694"/>
                    </a:lnTo>
                    <a:lnTo>
                      <a:pt x="2111" y="348"/>
                    </a:lnTo>
                    <a:cubicBezTo>
                      <a:pt x="2111" y="158"/>
                      <a:pt x="1953" y="1"/>
                      <a:pt x="17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9"/>
              <p:cNvSpPr/>
              <p:nvPr/>
            </p:nvSpPr>
            <p:spPr>
              <a:xfrm>
                <a:off x="-50083975" y="2368775"/>
                <a:ext cx="158325" cy="193775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7751" extrusionOk="0">
                    <a:moveTo>
                      <a:pt x="5577" y="693"/>
                    </a:moveTo>
                    <a:lnTo>
                      <a:pt x="5577" y="1567"/>
                    </a:lnTo>
                    <a:lnTo>
                      <a:pt x="5577" y="1567"/>
                    </a:lnTo>
                    <a:cubicBezTo>
                      <a:pt x="5492" y="1468"/>
                      <a:pt x="5402" y="1418"/>
                      <a:pt x="5262" y="1418"/>
                    </a:cubicBezTo>
                    <a:lnTo>
                      <a:pt x="3844" y="1418"/>
                    </a:lnTo>
                    <a:cubicBezTo>
                      <a:pt x="3655" y="1418"/>
                      <a:pt x="3498" y="1576"/>
                      <a:pt x="3498" y="1765"/>
                    </a:cubicBezTo>
                    <a:lnTo>
                      <a:pt x="3498" y="6742"/>
                    </a:lnTo>
                    <a:cubicBezTo>
                      <a:pt x="3498" y="6900"/>
                      <a:pt x="3624" y="6963"/>
                      <a:pt x="3687" y="7089"/>
                    </a:cubicBezTo>
                    <a:lnTo>
                      <a:pt x="2584" y="7089"/>
                    </a:lnTo>
                    <a:cubicBezTo>
                      <a:pt x="2710" y="6963"/>
                      <a:pt x="2773" y="6900"/>
                      <a:pt x="2773" y="6742"/>
                    </a:cubicBezTo>
                    <a:lnTo>
                      <a:pt x="2773" y="1765"/>
                    </a:lnTo>
                    <a:cubicBezTo>
                      <a:pt x="2773" y="1576"/>
                      <a:pt x="2647" y="1418"/>
                      <a:pt x="2426" y="1418"/>
                    </a:cubicBezTo>
                    <a:lnTo>
                      <a:pt x="1009" y="1418"/>
                    </a:lnTo>
                    <a:cubicBezTo>
                      <a:pt x="851" y="1418"/>
                      <a:pt x="788" y="1544"/>
                      <a:pt x="662" y="1607"/>
                    </a:cubicBezTo>
                    <a:lnTo>
                      <a:pt x="662" y="693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2489"/>
                    </a:lnTo>
                    <a:cubicBezTo>
                      <a:pt x="1" y="2696"/>
                      <a:pt x="163" y="2835"/>
                      <a:pt x="328" y="2835"/>
                    </a:cubicBezTo>
                    <a:cubicBezTo>
                      <a:pt x="415" y="2835"/>
                      <a:pt x="503" y="2796"/>
                      <a:pt x="568" y="2710"/>
                    </a:cubicBezTo>
                    <a:lnTo>
                      <a:pt x="1166" y="2143"/>
                    </a:lnTo>
                    <a:lnTo>
                      <a:pt x="2080" y="2143"/>
                    </a:lnTo>
                    <a:lnTo>
                      <a:pt x="2080" y="6585"/>
                    </a:lnTo>
                    <a:lnTo>
                      <a:pt x="1481" y="7183"/>
                    </a:lnTo>
                    <a:cubicBezTo>
                      <a:pt x="1261" y="7404"/>
                      <a:pt x="1418" y="7750"/>
                      <a:pt x="1733" y="7750"/>
                    </a:cubicBezTo>
                    <a:lnTo>
                      <a:pt x="4537" y="7750"/>
                    </a:lnTo>
                    <a:cubicBezTo>
                      <a:pt x="4852" y="7750"/>
                      <a:pt x="5010" y="7372"/>
                      <a:pt x="4758" y="7183"/>
                    </a:cubicBezTo>
                    <a:lnTo>
                      <a:pt x="4159" y="6585"/>
                    </a:lnTo>
                    <a:lnTo>
                      <a:pt x="4159" y="2143"/>
                    </a:lnTo>
                    <a:lnTo>
                      <a:pt x="5073" y="2143"/>
                    </a:lnTo>
                    <a:lnTo>
                      <a:pt x="5671" y="2710"/>
                    </a:lnTo>
                    <a:cubicBezTo>
                      <a:pt x="5747" y="2796"/>
                      <a:pt x="5842" y="2835"/>
                      <a:pt x="5933" y="2835"/>
                    </a:cubicBezTo>
                    <a:cubicBezTo>
                      <a:pt x="6107" y="2835"/>
                      <a:pt x="6270" y="2696"/>
                      <a:pt x="6270" y="2489"/>
                    </a:cubicBezTo>
                    <a:lnTo>
                      <a:pt x="6270" y="347"/>
                    </a:lnTo>
                    <a:cubicBezTo>
                      <a:pt x="6333" y="158"/>
                      <a:pt x="6176" y="0"/>
                      <a:pt x="59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1699</Words>
  <Application>Microsoft Office PowerPoint</Application>
  <PresentationFormat>Bildschirmpräsentation (16:9)</PresentationFormat>
  <Paragraphs>238</Paragraphs>
  <Slides>49</Slides>
  <Notes>49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49</vt:i4>
      </vt:variant>
    </vt:vector>
  </HeadingPairs>
  <TitlesOfParts>
    <vt:vector size="69" baseType="lpstr">
      <vt:lpstr>Nunito Sans SemiBold</vt:lpstr>
      <vt:lpstr>Quattrocento</vt:lpstr>
      <vt:lpstr>Roboto Slab</vt:lpstr>
      <vt:lpstr>Squada One</vt:lpstr>
      <vt:lpstr>Proxima Nova Semibold</vt:lpstr>
      <vt:lpstr>Calibri</vt:lpstr>
      <vt:lpstr>Courier New</vt:lpstr>
      <vt:lpstr>Arial</vt:lpstr>
      <vt:lpstr>Roboto</vt:lpstr>
      <vt:lpstr>Nunito Sans ExtraBold</vt:lpstr>
      <vt:lpstr>Roboto Slab Light</vt:lpstr>
      <vt:lpstr>Nunito Sans</vt:lpstr>
      <vt:lpstr>Roboto Light</vt:lpstr>
      <vt:lpstr>Ubuntu Light</vt:lpstr>
      <vt:lpstr>Nunito Sans Black</vt:lpstr>
      <vt:lpstr>Proxima Nova</vt:lpstr>
      <vt:lpstr>Arvo</vt:lpstr>
      <vt:lpstr>Elegant waves by slidesgo</vt:lpstr>
      <vt:lpstr>SlidesGo Final Pages</vt:lpstr>
      <vt:lpstr>Slidesgo Final Pages</vt:lpstr>
      <vt:lpstr>React Portfolio</vt:lpstr>
      <vt:lpstr>Inhalt der Präsentation</vt:lpstr>
      <vt:lpstr>Einleitung</vt:lpstr>
      <vt:lpstr>Einleitung</vt:lpstr>
      <vt:lpstr>Einleitung</vt:lpstr>
      <vt:lpstr>Vorgehen</vt:lpstr>
      <vt:lpstr>PowerPoint-Präsentation</vt:lpstr>
      <vt:lpstr>THE COMPANY</vt:lpstr>
      <vt:lpstr>MAYBE YOU NEED TO DIVIDE THE CONTENT</vt:lpstr>
      <vt:lpstr>Vorgehen -informieren</vt:lpstr>
      <vt:lpstr>A PICTURE ALWAYS REINFORCES THE CONCEPT</vt:lpstr>
      <vt:lpstr>A PICTURE IS WORTH A THOUSAND WORDS</vt:lpstr>
      <vt:lpstr>AWESOME WORDS</vt:lpstr>
      <vt:lpstr>02</vt:lpstr>
      <vt:lpstr>IF YOU WANT TO MODIFY THIS GRAPH, CLICK ON IT, FOLLOW THE LINK, CHANGE THE DATA AND REPLACE IT </vt:lpstr>
      <vt:lpstr>SOMETIMES, REVIEWING CONCEPTS IS A GOOD IDEA</vt:lpstr>
      <vt:lpstr>HOW ABOUT THE PERCENTAGES?</vt:lpstr>
      <vt:lpstr>INFOGRAPHICS MAKE YOUR IDEA UNDERSTANDABLE…</vt:lpstr>
      <vt:lpstr>…AND THE SAME GOES FOR TABLES</vt:lpstr>
      <vt:lpstr>THIS IS A MAP</vt:lpstr>
      <vt:lpstr>A TIMELINE ALWAYS WORKS FINE</vt:lpstr>
      <vt:lpstr>BUSINESS OBJECTIVES</vt:lpstr>
      <vt:lpstr>4,498,300,000</vt:lpstr>
      <vt:lpstr>333,000.00</vt:lpstr>
      <vt:lpstr>COMPANY SERVICES</vt:lpstr>
      <vt:lpstr>04</vt:lpstr>
      <vt:lpstr>DESKTOP  SOFTWARE</vt:lpstr>
      <vt:lpstr>TABLET APP</vt:lpstr>
      <vt:lpstr>MOBILE WEB</vt:lpstr>
      <vt:lpstr>OUR TEAM</vt:lpstr>
      <vt:lpstr>PowerPoint-Präsentation</vt:lpstr>
      <vt:lpstr>CREDITS</vt:lpstr>
      <vt:lpstr>Instructions for use (free users)</vt:lpstr>
      <vt:lpstr>Instructions for use (premium users)</vt:lpstr>
      <vt:lpstr>Fonts &amp; colors used</vt:lpstr>
      <vt:lpstr>Use our editable graphic resources...</vt:lpstr>
      <vt:lpstr>PowerPoint-Präsentation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Portfolio</dc:title>
  <cp:lastModifiedBy>Mustafa Sagaaro</cp:lastModifiedBy>
  <cp:revision>1</cp:revision>
  <dcterms:modified xsi:type="dcterms:W3CDTF">2023-06-30T12:10:45Z</dcterms:modified>
</cp:coreProperties>
</file>